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86" r:id="rId2"/>
    <p:sldId id="296" r:id="rId3"/>
    <p:sldId id="270" r:id="rId4"/>
    <p:sldId id="272" r:id="rId5"/>
    <p:sldId id="292" r:id="rId6"/>
    <p:sldId id="287" r:id="rId7"/>
    <p:sldId id="293" r:id="rId8"/>
    <p:sldId id="275" r:id="rId9"/>
    <p:sldId id="274" r:id="rId10"/>
    <p:sldId id="295" r:id="rId11"/>
    <p:sldId id="280" r:id="rId12"/>
    <p:sldId id="281" r:id="rId13"/>
    <p:sldId id="298" r:id="rId14"/>
    <p:sldId id="299" r:id="rId15"/>
    <p:sldId id="300" r:id="rId16"/>
    <p:sldId id="301" r:id="rId17"/>
    <p:sldId id="303" r:id="rId18"/>
  </p:sldIdLst>
  <p:sldSz cx="9144000" cy="6858000" type="screen4x3"/>
  <p:notesSz cx="6805613" cy="99393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1" autoAdjust="0"/>
    <p:restoredTop sz="66779" autoAdjust="0"/>
  </p:normalViewPr>
  <p:slideViewPr>
    <p:cSldViewPr snapToGrid="0">
      <p:cViewPr varScale="1">
        <p:scale>
          <a:sx n="36" d="100"/>
          <a:sy n="36" d="100"/>
        </p:scale>
        <p:origin x="1699" y="19"/>
      </p:cViewPr>
      <p:guideLst>
        <p:guide pos="2880"/>
        <p:guide orient="horz" pos="2183"/>
      </p:guideLst>
    </p:cSldViewPr>
  </p:slideViewPr>
  <p:outlineViewPr>
    <p:cViewPr>
      <p:scale>
        <a:sx n="33" d="100"/>
        <a:sy n="33" d="100"/>
      </p:scale>
      <p:origin x="0" y="0"/>
    </p:cViewPr>
  </p:outlineViewPr>
  <p:notesTextViewPr>
    <p:cViewPr>
      <p:scale>
        <a:sx n="150" d="100"/>
        <a:sy n="150" d="100"/>
      </p:scale>
      <p:origin x="0" y="-114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ntaro IWAMOTO" userId="da88981478ac1598" providerId="LiveId" clId="{FA87EF57-6585-403F-A779-4C1B3C4984FD}"/>
    <pc:docChg chg="undo redo custSel addSld delSld modSld">
      <pc:chgData name="Shintaro IWAMOTO" userId="da88981478ac1598" providerId="LiveId" clId="{FA87EF57-6585-403F-A779-4C1B3C4984FD}" dt="2018-03-02T22:34:05.656" v="2516" actId="20577"/>
      <pc:docMkLst>
        <pc:docMk/>
      </pc:docMkLst>
      <pc:sldChg chg="addSp delSp modSp modAnim">
        <pc:chgData name="Shintaro IWAMOTO" userId="da88981478ac1598" providerId="LiveId" clId="{FA87EF57-6585-403F-A779-4C1B3C4984FD}" dt="2018-03-02T19:13:28.924" v="82" actId="20577"/>
        <pc:sldMkLst>
          <pc:docMk/>
          <pc:sldMk cId="1988265994" sldId="270"/>
        </pc:sldMkLst>
        <pc:spChg chg="add del mod">
          <ac:chgData name="Shintaro IWAMOTO" userId="da88981478ac1598" providerId="LiveId" clId="{FA87EF57-6585-403F-A779-4C1B3C4984FD}" dt="2018-03-02T19:13:28.924" v="82" actId="20577"/>
          <ac:spMkLst>
            <pc:docMk/>
            <pc:sldMk cId="1988265994" sldId="270"/>
            <ac:spMk id="57" creationId="{B10BFAE3-EF87-4AEA-831B-74F006166AC2}"/>
          </ac:spMkLst>
        </pc:spChg>
        <pc:spChg chg="mod">
          <ac:chgData name="Shintaro IWAMOTO" userId="da88981478ac1598" providerId="LiveId" clId="{FA87EF57-6585-403F-A779-4C1B3C4984FD}" dt="2018-03-02T19:12:55.275" v="26" actId="20577"/>
          <ac:spMkLst>
            <pc:docMk/>
            <pc:sldMk cId="1988265994" sldId="270"/>
            <ac:spMk id="110" creationId="{E019EDBA-9596-46D8-8769-80F38660B85D}"/>
          </ac:spMkLst>
        </pc:spChg>
        <pc:spChg chg="mod">
          <ac:chgData name="Shintaro IWAMOTO" userId="da88981478ac1598" providerId="LiveId" clId="{FA87EF57-6585-403F-A779-4C1B3C4984FD}" dt="2018-03-02T19:12:55.648" v="27" actId="1076"/>
          <ac:spMkLst>
            <pc:docMk/>
            <pc:sldMk cId="1988265994" sldId="270"/>
            <ac:spMk id="120" creationId="{16C75E1A-A2BA-49F8-AF49-E1F71D729184}"/>
          </ac:spMkLst>
        </pc:spChg>
      </pc:sldChg>
      <pc:sldChg chg="addSp delSp modSp modAnim">
        <pc:chgData name="Shintaro IWAMOTO" userId="da88981478ac1598" providerId="LiveId" clId="{FA87EF57-6585-403F-A779-4C1B3C4984FD}" dt="2018-03-02T20:09:33.128" v="895" actId="1076"/>
        <pc:sldMkLst>
          <pc:docMk/>
          <pc:sldMk cId="3794158439" sldId="272"/>
        </pc:sldMkLst>
        <pc:spChg chg="add del mod">
          <ac:chgData name="Shintaro IWAMOTO" userId="da88981478ac1598" providerId="LiveId" clId="{FA87EF57-6585-403F-A779-4C1B3C4984FD}" dt="2018-03-02T19:54:17.449" v="394" actId="478"/>
          <ac:spMkLst>
            <pc:docMk/>
            <pc:sldMk cId="3794158439" sldId="272"/>
            <ac:spMk id="15" creationId="{8F52DA15-FCB1-4034-A741-56A30F049EB8}"/>
          </ac:spMkLst>
        </pc:spChg>
        <pc:spChg chg="add del mod">
          <ac:chgData name="Shintaro IWAMOTO" userId="da88981478ac1598" providerId="LiveId" clId="{FA87EF57-6585-403F-A779-4C1B3C4984FD}" dt="2018-03-02T19:54:11.240" v="388" actId="1076"/>
          <ac:spMkLst>
            <pc:docMk/>
            <pc:sldMk cId="3794158439" sldId="272"/>
            <ac:spMk id="16" creationId="{E2047BD1-B069-4D56-9B4E-A6A0E4DD0603}"/>
          </ac:spMkLst>
        </pc:spChg>
        <pc:spChg chg="del mod">
          <ac:chgData name="Shintaro IWAMOTO" userId="da88981478ac1598" providerId="LiveId" clId="{FA87EF57-6585-403F-A779-4C1B3C4984FD}" dt="2018-03-02T19:14:28.859" v="96" actId="1076"/>
          <ac:spMkLst>
            <pc:docMk/>
            <pc:sldMk cId="3794158439" sldId="272"/>
            <ac:spMk id="49" creationId="{984DA322-E639-4BA9-AE1B-672DEFCD0AC9}"/>
          </ac:spMkLst>
        </pc:spChg>
        <pc:spChg chg="del mod">
          <ac:chgData name="Shintaro IWAMOTO" userId="da88981478ac1598" providerId="LiveId" clId="{FA87EF57-6585-403F-A779-4C1B3C4984FD}" dt="2018-03-02T19:16:22.362" v="231" actId="478"/>
          <ac:spMkLst>
            <pc:docMk/>
            <pc:sldMk cId="3794158439" sldId="272"/>
            <ac:spMk id="50" creationId="{BC1F5242-C576-4990-815E-3B9A61A58CEB}"/>
          </ac:spMkLst>
        </pc:spChg>
        <pc:spChg chg="add del mod">
          <ac:chgData name="Shintaro IWAMOTO" userId="da88981478ac1598" providerId="LiveId" clId="{FA87EF57-6585-403F-A779-4C1B3C4984FD}" dt="2018-03-02T19:54:28.975" v="399" actId="478"/>
          <ac:spMkLst>
            <pc:docMk/>
            <pc:sldMk cId="3794158439" sldId="272"/>
            <ac:spMk id="53" creationId="{49575834-25F8-4A13-BC7C-82C545E66B8E}"/>
          </ac:spMkLst>
        </pc:spChg>
        <pc:spChg chg="add del mod">
          <ac:chgData name="Shintaro IWAMOTO" userId="da88981478ac1598" providerId="LiveId" clId="{FA87EF57-6585-403F-A779-4C1B3C4984FD}" dt="2018-03-02T19:18:19.840" v="242" actId="1076"/>
          <ac:spMkLst>
            <pc:docMk/>
            <pc:sldMk cId="3794158439" sldId="272"/>
            <ac:spMk id="64" creationId="{A7898BA5-95F0-42DF-AB8A-A94118BC78CE}"/>
          </ac:spMkLst>
        </pc:spChg>
        <pc:spChg chg="add del mod">
          <ac:chgData name="Shintaro IWAMOTO" userId="da88981478ac1598" providerId="LiveId" clId="{FA87EF57-6585-403F-A779-4C1B3C4984FD}" dt="2018-03-02T19:19:10.224" v="253" actId="1076"/>
          <ac:spMkLst>
            <pc:docMk/>
            <pc:sldMk cId="3794158439" sldId="272"/>
            <ac:spMk id="71" creationId="{D23E9C6E-E67E-48B6-B9BD-209592E8C344}"/>
          </ac:spMkLst>
        </pc:spChg>
        <pc:spChg chg="mod">
          <ac:chgData name="Shintaro IWAMOTO" userId="da88981478ac1598" providerId="LiveId" clId="{FA87EF57-6585-403F-A779-4C1B3C4984FD}" dt="2018-03-02T19:18:30.743" v="244" actId="1076"/>
          <ac:spMkLst>
            <pc:docMk/>
            <pc:sldMk cId="3794158439" sldId="272"/>
            <ac:spMk id="95" creationId="{94887275-47A5-4A0D-A37B-F1A6EC6A5818}"/>
          </ac:spMkLst>
        </pc:spChg>
        <pc:spChg chg="add del mod">
          <ac:chgData name="Shintaro IWAMOTO" userId="da88981478ac1598" providerId="LiveId" clId="{FA87EF57-6585-403F-A779-4C1B3C4984FD}" dt="2018-03-02T19:54:15.785" v="393" actId="478"/>
          <ac:spMkLst>
            <pc:docMk/>
            <pc:sldMk cId="3794158439" sldId="272"/>
            <ac:spMk id="97" creationId="{0B39ED12-59F3-44C6-BB49-F40899673C57}"/>
          </ac:spMkLst>
        </pc:spChg>
        <pc:spChg chg="add del mod">
          <ac:chgData name="Shintaro IWAMOTO" userId="da88981478ac1598" providerId="LiveId" clId="{FA87EF57-6585-403F-A779-4C1B3C4984FD}" dt="2018-03-02T19:54:09.402" v="381" actId="1076"/>
          <ac:spMkLst>
            <pc:docMk/>
            <pc:sldMk cId="3794158439" sldId="272"/>
            <ac:spMk id="98" creationId="{B9B1818A-C398-46EF-AC21-4F091D25F98E}"/>
          </ac:spMkLst>
        </pc:spChg>
        <pc:spChg chg="del">
          <ac:chgData name="Shintaro IWAMOTO" userId="da88981478ac1598" providerId="LiveId" clId="{FA87EF57-6585-403F-A779-4C1B3C4984FD}" dt="2018-03-02T19:13:41.034" v="84" actId="478"/>
          <ac:spMkLst>
            <pc:docMk/>
            <pc:sldMk cId="3794158439" sldId="272"/>
            <ac:spMk id="105" creationId="{DA69C4DF-73E1-43D2-A9EF-DDB807F3015A}"/>
          </ac:spMkLst>
        </pc:spChg>
        <pc:grpChg chg="add del mod">
          <ac:chgData name="Shintaro IWAMOTO" userId="da88981478ac1598" providerId="LiveId" clId="{FA87EF57-6585-403F-A779-4C1B3C4984FD}" dt="2018-03-02T19:54:13.927" v="391" actId="478"/>
          <ac:grpSpMkLst>
            <pc:docMk/>
            <pc:sldMk cId="3794158439" sldId="272"/>
            <ac:grpSpMk id="6" creationId="{05B53247-DD82-4E89-91A9-15F2F744AFDF}"/>
          </ac:grpSpMkLst>
        </pc:grpChg>
        <pc:grpChg chg="add del mod">
          <ac:chgData name="Shintaro IWAMOTO" userId="da88981478ac1598" providerId="LiveId" clId="{FA87EF57-6585-403F-A779-4C1B3C4984FD}" dt="2018-03-02T19:14:17.337" v="90" actId="478"/>
          <ac:grpSpMkLst>
            <pc:docMk/>
            <pc:sldMk cId="3794158439" sldId="272"/>
            <ac:grpSpMk id="46" creationId="{764814BD-0AC7-4AEE-97D0-657D7EDFD896}"/>
          </ac:grpSpMkLst>
        </pc:grpChg>
        <pc:grpChg chg="del mod topLvl">
          <ac:chgData name="Shintaro IWAMOTO" userId="da88981478ac1598" providerId="LiveId" clId="{FA87EF57-6585-403F-A779-4C1B3C4984FD}" dt="2018-03-02T19:14:28.859" v="96" actId="1076"/>
          <ac:grpSpMkLst>
            <pc:docMk/>
            <pc:sldMk cId="3794158439" sldId="272"/>
            <ac:grpSpMk id="48" creationId="{2663C5E3-E9E7-40F2-B826-24B80E935A71}"/>
          </ac:grpSpMkLst>
        </pc:grpChg>
        <pc:grpChg chg="add del mod">
          <ac:chgData name="Shintaro IWAMOTO" userId="da88981478ac1598" providerId="LiveId" clId="{FA87EF57-6585-403F-A779-4C1B3C4984FD}" dt="2018-03-02T19:18:19.840" v="242" actId="1076"/>
          <ac:grpSpMkLst>
            <pc:docMk/>
            <pc:sldMk cId="3794158439" sldId="272"/>
            <ac:grpSpMk id="57" creationId="{E427732E-CA1A-4ED7-9BDB-DFC05880C02D}"/>
          </ac:grpSpMkLst>
        </pc:grpChg>
        <pc:grpChg chg="del mod">
          <ac:chgData name="Shintaro IWAMOTO" userId="da88981478ac1598" providerId="LiveId" clId="{FA87EF57-6585-403F-A779-4C1B3C4984FD}" dt="2018-03-02T19:20:49.710" v="266" actId="478"/>
          <ac:grpSpMkLst>
            <pc:docMk/>
            <pc:sldMk cId="3794158439" sldId="272"/>
            <ac:grpSpMk id="60" creationId="{4CA2D438-414A-4E85-9F86-DBF44699B9CB}"/>
          </ac:grpSpMkLst>
        </pc:grpChg>
        <pc:grpChg chg="add del mod">
          <ac:chgData name="Shintaro IWAMOTO" userId="da88981478ac1598" providerId="LiveId" clId="{FA87EF57-6585-403F-A779-4C1B3C4984FD}" dt="2018-03-02T19:19:10.224" v="253" actId="1076"/>
          <ac:grpSpMkLst>
            <pc:docMk/>
            <pc:sldMk cId="3794158439" sldId="272"/>
            <ac:grpSpMk id="66" creationId="{99CB50C7-8402-4C05-8A4D-9B43AE21C922}"/>
          </ac:grpSpMkLst>
        </pc:grpChg>
        <pc:grpChg chg="add del mod">
          <ac:chgData name="Shintaro IWAMOTO" userId="da88981478ac1598" providerId="LiveId" clId="{FA87EF57-6585-403F-A779-4C1B3C4984FD}" dt="2018-03-02T19:54:19.160" v="396" actId="478"/>
          <ac:grpSpMkLst>
            <pc:docMk/>
            <pc:sldMk cId="3794158439" sldId="272"/>
            <ac:grpSpMk id="88" creationId="{8826FC3A-5A77-4115-BE37-5CBCC27F8AC3}"/>
          </ac:grpSpMkLst>
        </pc:grpChg>
        <pc:grpChg chg="mod">
          <ac:chgData name="Shintaro IWAMOTO" userId="da88981478ac1598" providerId="LiveId" clId="{FA87EF57-6585-403F-A779-4C1B3C4984FD}" dt="2018-03-02T19:54:33.155" v="400" actId="1076"/>
          <ac:grpSpMkLst>
            <pc:docMk/>
            <pc:sldMk cId="3794158439" sldId="272"/>
            <ac:grpSpMk id="104" creationId="{707FC7E8-4A09-4A56-838A-6F24E68923CE}"/>
          </ac:grpSpMkLst>
        </pc:grpChg>
        <pc:picChg chg="add mod">
          <ac:chgData name="Shintaro IWAMOTO" userId="da88981478ac1598" providerId="LiveId" clId="{FA87EF57-6585-403F-A779-4C1B3C4984FD}" dt="2018-03-02T19:47:30.452" v="282" actId="1076"/>
          <ac:picMkLst>
            <pc:docMk/>
            <pc:sldMk cId="3794158439" sldId="272"/>
            <ac:picMk id="5" creationId="{F275AF09-C967-42CB-A1BC-9F75245FD904}"/>
          </ac:picMkLst>
        </pc:picChg>
        <pc:picChg chg="del topLvl">
          <ac:chgData name="Shintaro IWAMOTO" userId="da88981478ac1598" providerId="LiveId" clId="{FA87EF57-6585-403F-A779-4C1B3C4984FD}" dt="2018-03-02T19:14:17.337" v="90" actId="478"/>
          <ac:picMkLst>
            <pc:docMk/>
            <pc:sldMk cId="3794158439" sldId="272"/>
            <ac:picMk id="47" creationId="{E88A67B0-F09A-4C26-8A5E-C689DB91B708}"/>
          </ac:picMkLst>
        </pc:picChg>
        <pc:picChg chg="del">
          <ac:chgData name="Shintaro IWAMOTO" userId="da88981478ac1598" providerId="LiveId" clId="{FA87EF57-6585-403F-A779-4C1B3C4984FD}" dt="2018-03-02T19:14:15.936" v="89" actId="478"/>
          <ac:picMkLst>
            <pc:docMk/>
            <pc:sldMk cId="3794158439" sldId="272"/>
            <ac:picMk id="51" creationId="{4416C20E-4531-4DB1-A90B-130195F63D22}"/>
          </ac:picMkLst>
        </pc:picChg>
        <pc:picChg chg="del">
          <ac:chgData name="Shintaro IWAMOTO" userId="da88981478ac1598" providerId="LiveId" clId="{FA87EF57-6585-403F-A779-4C1B3C4984FD}" dt="2018-03-02T19:14:20.744" v="91" actId="478"/>
          <ac:picMkLst>
            <pc:docMk/>
            <pc:sldMk cId="3794158439" sldId="272"/>
            <ac:picMk id="52" creationId="{FAD89118-050E-4FE7-A59A-DEF46BF0BE41}"/>
          </ac:picMkLst>
        </pc:picChg>
        <pc:picChg chg="add del mod ord">
          <ac:chgData name="Shintaro IWAMOTO" userId="da88981478ac1598" providerId="LiveId" clId="{FA87EF57-6585-403F-A779-4C1B3C4984FD}" dt="2018-03-02T19:15:27.080" v="109" actId="1076"/>
          <ac:picMkLst>
            <pc:docMk/>
            <pc:sldMk cId="3794158439" sldId="272"/>
            <ac:picMk id="54" creationId="{93251D4B-4E0A-40EF-9E92-C944259C27ED}"/>
          </ac:picMkLst>
        </pc:picChg>
        <pc:picChg chg="add del mod">
          <ac:chgData name="Shintaro IWAMOTO" userId="da88981478ac1598" providerId="LiveId" clId="{FA87EF57-6585-403F-A779-4C1B3C4984FD}" dt="2018-03-02T19:54:28.975" v="399" actId="478"/>
          <ac:picMkLst>
            <pc:docMk/>
            <pc:sldMk cId="3794158439" sldId="272"/>
            <ac:picMk id="55" creationId="{406F4E9C-DCDD-43F2-870A-001350B0EF53}"/>
          </ac:picMkLst>
        </pc:picChg>
        <pc:picChg chg="add del mod">
          <ac:chgData name="Shintaro IWAMOTO" userId="da88981478ac1598" providerId="LiveId" clId="{FA87EF57-6585-403F-A779-4C1B3C4984FD}" dt="2018-03-02T19:18:19.840" v="242" actId="1076"/>
          <ac:picMkLst>
            <pc:docMk/>
            <pc:sldMk cId="3794158439" sldId="272"/>
            <ac:picMk id="56" creationId="{5FD5A581-2EF0-4677-9F51-44E89BAE9C09}"/>
          </ac:picMkLst>
        </pc:picChg>
        <pc:picChg chg="add del mod">
          <ac:chgData name="Shintaro IWAMOTO" userId="da88981478ac1598" providerId="LiveId" clId="{FA87EF57-6585-403F-A779-4C1B3C4984FD}" dt="2018-03-02T19:19:10.224" v="253" actId="1076"/>
          <ac:picMkLst>
            <pc:docMk/>
            <pc:sldMk cId="3794158439" sldId="272"/>
            <ac:picMk id="65" creationId="{54059EB2-A7D6-4774-84DD-317B3435376C}"/>
          </ac:picMkLst>
        </pc:picChg>
        <pc:picChg chg="add del mod">
          <ac:chgData name="Shintaro IWAMOTO" userId="da88981478ac1598" providerId="LiveId" clId="{FA87EF57-6585-403F-A779-4C1B3C4984FD}" dt="2018-03-02T19:19:09.655" v="251" actId="1076"/>
          <ac:picMkLst>
            <pc:docMk/>
            <pc:sldMk cId="3794158439" sldId="272"/>
            <ac:picMk id="72" creationId="{18B2A4EE-4E72-46C6-BF7B-C0A1291C50D6}"/>
          </ac:picMkLst>
        </pc:picChg>
        <pc:picChg chg="add mod">
          <ac:chgData name="Shintaro IWAMOTO" userId="da88981478ac1598" providerId="LiveId" clId="{FA87EF57-6585-403F-A779-4C1B3C4984FD}" dt="2018-03-02T19:48:02.658" v="288" actId="1076"/>
          <ac:picMkLst>
            <pc:docMk/>
            <pc:sldMk cId="3794158439" sldId="272"/>
            <ac:picMk id="73" creationId="{493CBCEE-D12A-4A9C-B797-B72A64D199AA}"/>
          </ac:picMkLst>
        </pc:picChg>
        <pc:picChg chg="mod">
          <ac:chgData name="Shintaro IWAMOTO" userId="da88981478ac1598" providerId="LiveId" clId="{FA87EF57-6585-403F-A779-4C1B3C4984FD}" dt="2018-03-02T20:09:33.128" v="895" actId="1076"/>
          <ac:picMkLst>
            <pc:docMk/>
            <pc:sldMk cId="3794158439" sldId="272"/>
            <ac:picMk id="82" creationId="{7230E552-D8A5-4A52-A068-84BC75B08230}"/>
          </ac:picMkLst>
        </pc:picChg>
        <pc:cxnChg chg="add del mod">
          <ac:chgData name="Shintaro IWAMOTO" userId="da88981478ac1598" providerId="LiveId" clId="{FA87EF57-6585-403F-A779-4C1B3C4984FD}" dt="2018-03-02T19:49:19.409" v="305" actId="478"/>
          <ac:cxnSpMkLst>
            <pc:docMk/>
            <pc:sldMk cId="3794158439" sldId="272"/>
            <ac:cxnSpMk id="8" creationId="{99A12C25-80D4-4690-B207-6A04A9FF4232}"/>
          </ac:cxnSpMkLst>
        </pc:cxnChg>
        <pc:cxnChg chg="add del mod">
          <ac:chgData name="Shintaro IWAMOTO" userId="da88981478ac1598" providerId="LiveId" clId="{FA87EF57-6585-403F-A779-4C1B3C4984FD}" dt="2018-03-02T19:54:14.965" v="392" actId="478"/>
          <ac:cxnSpMkLst>
            <pc:docMk/>
            <pc:sldMk cId="3794158439" sldId="272"/>
            <ac:cxnSpMk id="11" creationId="{36E55433-055E-4C56-8079-1DE015DE4535}"/>
          </ac:cxnSpMkLst>
        </pc:cxnChg>
        <pc:cxnChg chg="add del mod">
          <ac:chgData name="Shintaro IWAMOTO" userId="da88981478ac1598" providerId="LiveId" clId="{FA87EF57-6585-403F-A779-4C1B3C4984FD}" dt="2018-03-02T19:51:19.064" v="331" actId="478"/>
          <ac:cxnSpMkLst>
            <pc:docMk/>
            <pc:sldMk cId="3794158439" sldId="272"/>
            <ac:cxnSpMk id="14" creationId="{80EC5090-7FAB-4461-9C0C-C235CC1FB076}"/>
          </ac:cxnSpMkLst>
        </pc:cxnChg>
        <pc:cxnChg chg="add del mod">
          <ac:chgData name="Shintaro IWAMOTO" userId="da88981478ac1598" providerId="LiveId" clId="{FA87EF57-6585-403F-A779-4C1B3C4984FD}" dt="2018-03-02T19:54:08.846" v="379" actId="11529"/>
          <ac:cxnSpMkLst>
            <pc:docMk/>
            <pc:sldMk cId="3794158439" sldId="272"/>
            <ac:cxnSpMk id="37" creationId="{432A4127-221F-4AB7-ACA0-887CE3C4ACE2}"/>
          </ac:cxnSpMkLst>
        </pc:cxnChg>
        <pc:cxnChg chg="add del mod">
          <ac:chgData name="Shintaro IWAMOTO" userId="da88981478ac1598" providerId="LiveId" clId="{FA87EF57-6585-403F-A779-4C1B3C4984FD}" dt="2018-03-02T19:18:19.840" v="242" actId="1076"/>
          <ac:cxnSpMkLst>
            <pc:docMk/>
            <pc:sldMk cId="3794158439" sldId="272"/>
            <ac:cxnSpMk id="63" creationId="{0C8A1E56-B7B3-4E8A-BD39-4086DDED708C}"/>
          </ac:cxnSpMkLst>
        </pc:cxnChg>
        <pc:cxnChg chg="add del mod">
          <ac:chgData name="Shintaro IWAMOTO" userId="da88981478ac1598" providerId="LiveId" clId="{FA87EF57-6585-403F-A779-4C1B3C4984FD}" dt="2018-03-02T19:19:10.224" v="253" actId="1076"/>
          <ac:cxnSpMkLst>
            <pc:docMk/>
            <pc:sldMk cId="3794158439" sldId="272"/>
            <ac:cxnSpMk id="70" creationId="{6EE67E54-9F64-4CCB-88E6-6C54BA69F98C}"/>
          </ac:cxnSpMkLst>
        </pc:cxnChg>
        <pc:cxnChg chg="add del mod">
          <ac:chgData name="Shintaro IWAMOTO" userId="da88981478ac1598" providerId="LiveId" clId="{FA87EF57-6585-403F-A779-4C1B3C4984FD}" dt="2018-03-02T19:49:21.361" v="306" actId="478"/>
          <ac:cxnSpMkLst>
            <pc:docMk/>
            <pc:sldMk cId="3794158439" sldId="272"/>
            <ac:cxnSpMk id="78" creationId="{96299C9A-F1F9-43EC-90D5-B3A274886906}"/>
          </ac:cxnSpMkLst>
        </pc:cxnChg>
        <pc:cxnChg chg="add del mod">
          <ac:chgData name="Shintaro IWAMOTO" userId="da88981478ac1598" providerId="LiveId" clId="{FA87EF57-6585-403F-A779-4C1B3C4984FD}" dt="2018-03-02T19:51:18.248" v="330" actId="478"/>
          <ac:cxnSpMkLst>
            <pc:docMk/>
            <pc:sldMk cId="3794158439" sldId="272"/>
            <ac:cxnSpMk id="83" creationId="{546E1855-80A6-4179-A06E-C91B5E1F3029}"/>
          </ac:cxnSpMkLst>
        </pc:cxnChg>
      </pc:sldChg>
      <pc:sldChg chg="addSp delSp modSp modAnim">
        <pc:chgData name="Shintaro IWAMOTO" userId="da88981478ac1598" providerId="LiveId" clId="{FA87EF57-6585-403F-A779-4C1B3C4984FD}" dt="2018-03-02T20:35:17.151" v="1449" actId="20577"/>
        <pc:sldMkLst>
          <pc:docMk/>
          <pc:sldMk cId="1192062643" sldId="275"/>
        </pc:sldMkLst>
        <pc:spChg chg="mod">
          <ac:chgData name="Shintaro IWAMOTO" userId="da88981478ac1598" providerId="LiveId" clId="{FA87EF57-6585-403F-A779-4C1B3C4984FD}" dt="2018-03-02T20:34:31.371" v="1432" actId="20577"/>
          <ac:spMkLst>
            <pc:docMk/>
            <pc:sldMk cId="1192062643" sldId="275"/>
            <ac:spMk id="111" creationId="{84B735B2-CA8C-4DCD-A1F8-142488EBCF80}"/>
          </ac:spMkLst>
        </pc:spChg>
        <pc:grpChg chg="mod">
          <ac:chgData name="Shintaro IWAMOTO" userId="da88981478ac1598" providerId="LiveId" clId="{FA87EF57-6585-403F-A779-4C1B3C4984FD}" dt="2018-03-02T20:35:13.771" v="1448" actId="164"/>
          <ac:grpSpMkLst>
            <pc:docMk/>
            <pc:sldMk cId="1192062643" sldId="275"/>
            <ac:grpSpMk id="3" creationId="{596E47BB-9D22-4A4F-93EC-EE08CB4C2F90}"/>
          </ac:grpSpMkLst>
        </pc:grpChg>
        <pc:grpChg chg="add mod">
          <ac:chgData name="Shintaro IWAMOTO" userId="da88981478ac1598" providerId="LiveId" clId="{FA87EF57-6585-403F-A779-4C1B3C4984FD}" dt="2018-03-02T20:35:13.771" v="1448" actId="164"/>
          <ac:grpSpMkLst>
            <pc:docMk/>
            <pc:sldMk cId="1192062643" sldId="275"/>
            <ac:grpSpMk id="9" creationId="{7DD40274-76FC-4BC7-9DA6-2652D4148289}"/>
          </ac:grpSpMkLst>
        </pc:grpChg>
        <pc:picChg chg="mod ord">
          <ac:chgData name="Shintaro IWAMOTO" userId="da88981478ac1598" providerId="LiveId" clId="{FA87EF57-6585-403F-A779-4C1B3C4984FD}" dt="2018-03-02T20:35:13.771" v="1448" actId="164"/>
          <ac:picMkLst>
            <pc:docMk/>
            <pc:sldMk cId="1192062643" sldId="275"/>
            <ac:picMk id="8" creationId="{F1D81B71-9A69-4ABE-8A8D-D38211C948D3}"/>
          </ac:picMkLst>
        </pc:picChg>
        <pc:picChg chg="add del mod">
          <ac:chgData name="Shintaro IWAMOTO" userId="da88981478ac1598" providerId="LiveId" clId="{FA87EF57-6585-403F-A779-4C1B3C4984FD}" dt="2018-03-02T20:35:00.176" v="1446" actId="478"/>
          <ac:picMkLst>
            <pc:docMk/>
            <pc:sldMk cId="1192062643" sldId="275"/>
            <ac:picMk id="47" creationId="{08ED23E5-BE0C-48EE-94F0-5AACD41AE894}"/>
          </ac:picMkLst>
        </pc:picChg>
      </pc:sldChg>
      <pc:sldChg chg="addSp delSp modSp">
        <pc:chgData name="Shintaro IWAMOTO" userId="da88981478ac1598" providerId="LiveId" clId="{FA87EF57-6585-403F-A779-4C1B3C4984FD}" dt="2018-03-02T20:41:27.070" v="1736" actId="1076"/>
        <pc:sldMkLst>
          <pc:docMk/>
          <pc:sldMk cId="701521960" sldId="280"/>
        </pc:sldMkLst>
        <pc:spChg chg="mod">
          <ac:chgData name="Shintaro IWAMOTO" userId="da88981478ac1598" providerId="LiveId" clId="{FA87EF57-6585-403F-A779-4C1B3C4984FD}" dt="2018-03-02T20:37:49.656" v="1491" actId="1076"/>
          <ac:spMkLst>
            <pc:docMk/>
            <pc:sldMk cId="701521960" sldId="280"/>
            <ac:spMk id="3" creationId="{BCC87D07-0A4D-47E0-8845-24B9ECAC9897}"/>
          </ac:spMkLst>
        </pc:spChg>
        <pc:spChg chg="add del">
          <ac:chgData name="Shintaro IWAMOTO" userId="da88981478ac1598" providerId="LiveId" clId="{FA87EF57-6585-403F-A779-4C1B3C4984FD}" dt="2018-03-02T20:36:56.698" v="1481" actId="478"/>
          <ac:spMkLst>
            <pc:docMk/>
            <pc:sldMk cId="701521960" sldId="280"/>
            <ac:spMk id="5" creationId="{CD1F7F93-4DA1-4F36-8687-02D8A4059D73}"/>
          </ac:spMkLst>
        </pc:spChg>
        <pc:spChg chg="del topLvl">
          <ac:chgData name="Shintaro IWAMOTO" userId="da88981478ac1598" providerId="LiveId" clId="{FA87EF57-6585-403F-A779-4C1B3C4984FD}" dt="2018-03-02T20:37:12.081" v="1488" actId="478"/>
          <ac:spMkLst>
            <pc:docMk/>
            <pc:sldMk cId="701521960" sldId="280"/>
            <ac:spMk id="12" creationId="{4F0C5586-8AFD-4C1F-A99A-78CA42972188}"/>
          </ac:spMkLst>
        </pc:spChg>
        <pc:spChg chg="mod">
          <ac:chgData name="Shintaro IWAMOTO" userId="da88981478ac1598" providerId="LiveId" clId="{FA87EF57-6585-403F-A779-4C1B3C4984FD}" dt="2018-03-02T20:41:27.070" v="1736" actId="1076"/>
          <ac:spMkLst>
            <pc:docMk/>
            <pc:sldMk cId="701521960" sldId="280"/>
            <ac:spMk id="24" creationId="{32DB3F73-348C-43FA-87C5-C8908A7F50C5}"/>
          </ac:spMkLst>
        </pc:spChg>
        <pc:spChg chg="del">
          <ac:chgData name="Shintaro IWAMOTO" userId="da88981478ac1598" providerId="LiveId" clId="{FA87EF57-6585-403F-A779-4C1B3C4984FD}" dt="2018-03-02T20:37:19.509" v="1489" actId="478"/>
          <ac:spMkLst>
            <pc:docMk/>
            <pc:sldMk cId="701521960" sldId="280"/>
            <ac:spMk id="25" creationId="{4DE5263C-6696-4229-9EBB-80A1CD0FE8E9}"/>
          </ac:spMkLst>
        </pc:spChg>
        <pc:spChg chg="add mod">
          <ac:chgData name="Shintaro IWAMOTO" userId="da88981478ac1598" providerId="LiveId" clId="{FA87EF57-6585-403F-A779-4C1B3C4984FD}" dt="2018-03-02T20:40:15.765" v="1719" actId="1076"/>
          <ac:spMkLst>
            <pc:docMk/>
            <pc:sldMk cId="701521960" sldId="280"/>
            <ac:spMk id="29" creationId="{AA889B1C-A6B2-437B-9A39-2CEC2A1D6389}"/>
          </ac:spMkLst>
        </pc:spChg>
        <pc:spChg chg="add mod">
          <ac:chgData name="Shintaro IWAMOTO" userId="da88981478ac1598" providerId="LiveId" clId="{FA87EF57-6585-403F-A779-4C1B3C4984FD}" dt="2018-03-02T20:40:24.829" v="1729" actId="1076"/>
          <ac:spMkLst>
            <pc:docMk/>
            <pc:sldMk cId="701521960" sldId="280"/>
            <ac:spMk id="30" creationId="{0D7CA4B5-C736-494A-8388-EC78D52A87F5}"/>
          </ac:spMkLst>
        </pc:spChg>
        <pc:spChg chg="mod">
          <ac:chgData name="Shintaro IWAMOTO" userId="da88981478ac1598" providerId="LiveId" clId="{FA87EF57-6585-403F-A779-4C1B3C4984FD}" dt="2018-03-02T20:40:35.010" v="1730" actId="693"/>
          <ac:spMkLst>
            <pc:docMk/>
            <pc:sldMk cId="701521960" sldId="280"/>
            <ac:spMk id="31" creationId="{6F144EE7-3131-4374-8EF5-D0295A642B47}"/>
          </ac:spMkLst>
        </pc:spChg>
        <pc:spChg chg="del">
          <ac:chgData name="Shintaro IWAMOTO" userId="da88981478ac1598" providerId="LiveId" clId="{FA87EF57-6585-403F-A779-4C1B3C4984FD}" dt="2018-03-02T20:37:09.694" v="1487" actId="478"/>
          <ac:spMkLst>
            <pc:docMk/>
            <pc:sldMk cId="701521960" sldId="280"/>
            <ac:spMk id="32" creationId="{CEDEB0C0-5F05-4746-8A70-1849BADE49A8}"/>
          </ac:spMkLst>
        </pc:spChg>
        <pc:spChg chg="del">
          <ac:chgData name="Shintaro IWAMOTO" userId="da88981478ac1598" providerId="LiveId" clId="{FA87EF57-6585-403F-A779-4C1B3C4984FD}" dt="2018-03-02T20:37:08.192" v="1486" actId="478"/>
          <ac:spMkLst>
            <pc:docMk/>
            <pc:sldMk cId="701521960" sldId="280"/>
            <ac:spMk id="34" creationId="{C9DF4001-2E56-4BFD-B131-8C89883A4C01}"/>
          </ac:spMkLst>
        </pc:spChg>
        <pc:spChg chg="del">
          <ac:chgData name="Shintaro IWAMOTO" userId="da88981478ac1598" providerId="LiveId" clId="{FA87EF57-6585-403F-A779-4C1B3C4984FD}" dt="2018-03-02T20:36:53.264" v="1479" actId="478"/>
          <ac:spMkLst>
            <pc:docMk/>
            <pc:sldMk cId="701521960" sldId="280"/>
            <ac:spMk id="36" creationId="{56B0206F-DA44-4ED4-B145-5DE5D915E10D}"/>
          </ac:spMkLst>
        </pc:spChg>
        <pc:spChg chg="del">
          <ac:chgData name="Shintaro IWAMOTO" userId="da88981478ac1598" providerId="LiveId" clId="{FA87EF57-6585-403F-A779-4C1B3C4984FD}" dt="2018-03-02T20:36:58.774" v="1482" actId="478"/>
          <ac:spMkLst>
            <pc:docMk/>
            <pc:sldMk cId="701521960" sldId="280"/>
            <ac:spMk id="40" creationId="{512BA9D2-8E42-46C8-9754-9AEB060D7234}"/>
          </ac:spMkLst>
        </pc:spChg>
        <pc:spChg chg="del">
          <ac:chgData name="Shintaro IWAMOTO" userId="da88981478ac1598" providerId="LiveId" clId="{FA87EF57-6585-403F-A779-4C1B3C4984FD}" dt="2018-03-02T20:37:02.463" v="1484" actId="478"/>
          <ac:spMkLst>
            <pc:docMk/>
            <pc:sldMk cId="701521960" sldId="280"/>
            <ac:spMk id="41" creationId="{2178D400-2DF8-40D4-B365-363037B0AEB6}"/>
          </ac:spMkLst>
        </pc:spChg>
        <pc:spChg chg="del">
          <ac:chgData name="Shintaro IWAMOTO" userId="da88981478ac1598" providerId="LiveId" clId="{FA87EF57-6585-403F-A779-4C1B3C4984FD}" dt="2018-03-02T20:37:00.919" v="1483" actId="478"/>
          <ac:spMkLst>
            <pc:docMk/>
            <pc:sldMk cId="701521960" sldId="280"/>
            <ac:spMk id="42" creationId="{89176DCF-D260-4D61-BC5F-386659A2E4E8}"/>
          </ac:spMkLst>
        </pc:spChg>
        <pc:grpChg chg="topLvl">
          <ac:chgData name="Shintaro IWAMOTO" userId="da88981478ac1598" providerId="LiveId" clId="{FA87EF57-6585-403F-A779-4C1B3C4984FD}" dt="2018-03-02T20:37:12.081" v="1488" actId="478"/>
          <ac:grpSpMkLst>
            <pc:docMk/>
            <pc:sldMk cId="701521960" sldId="280"/>
            <ac:grpSpMk id="35" creationId="{A12D5756-FFC1-4DE6-929A-83143D8F6525}"/>
          </ac:grpSpMkLst>
        </pc:grpChg>
        <pc:grpChg chg="del mod">
          <ac:chgData name="Shintaro IWAMOTO" userId="da88981478ac1598" providerId="LiveId" clId="{FA87EF57-6585-403F-A779-4C1B3C4984FD}" dt="2018-03-02T20:37:12.081" v="1488" actId="478"/>
          <ac:grpSpMkLst>
            <pc:docMk/>
            <pc:sldMk cId="701521960" sldId="280"/>
            <ac:grpSpMk id="43" creationId="{DD32D224-D10E-48C9-9654-1A748F3EA145}"/>
          </ac:grpSpMkLst>
        </pc:grpChg>
        <pc:picChg chg="del">
          <ac:chgData name="Shintaro IWAMOTO" userId="da88981478ac1598" providerId="LiveId" clId="{FA87EF57-6585-403F-A779-4C1B3C4984FD}" dt="2018-03-02T20:36:52.493" v="1478" actId="478"/>
          <ac:picMkLst>
            <pc:docMk/>
            <pc:sldMk cId="701521960" sldId="280"/>
            <ac:picMk id="6" creationId="{FE01E239-27EB-444A-A32E-6C92136D7F0F}"/>
          </ac:picMkLst>
        </pc:picChg>
        <pc:picChg chg="mod">
          <ac:chgData name="Shintaro IWAMOTO" userId="da88981478ac1598" providerId="LiveId" clId="{FA87EF57-6585-403F-A779-4C1B3C4984FD}" dt="2018-03-02T20:40:03.178" v="1712" actId="1076"/>
          <ac:picMkLst>
            <pc:docMk/>
            <pc:sldMk cId="701521960" sldId="280"/>
            <ac:picMk id="9" creationId="{283D3FFC-6964-41AC-BEF4-6529412AC5EF}"/>
          </ac:picMkLst>
        </pc:picChg>
        <pc:cxnChg chg="mod">
          <ac:chgData name="Shintaro IWAMOTO" userId="da88981478ac1598" providerId="LiveId" clId="{FA87EF57-6585-403F-A779-4C1B3C4984FD}" dt="2018-03-02T20:37:54.118" v="1493" actId="14100"/>
          <ac:cxnSpMkLst>
            <pc:docMk/>
            <pc:sldMk cId="701521960" sldId="280"/>
            <ac:cxnSpMk id="22" creationId="{99178346-EFE8-4D67-91B2-BCD9558DEB6B}"/>
          </ac:cxnSpMkLst>
        </pc:cxnChg>
      </pc:sldChg>
      <pc:sldChg chg="modSp">
        <pc:chgData name="Shintaro IWAMOTO" userId="da88981478ac1598" providerId="LiveId" clId="{FA87EF57-6585-403F-A779-4C1B3C4984FD}" dt="2018-03-02T20:41:45.104" v="1739" actId="14100"/>
        <pc:sldMkLst>
          <pc:docMk/>
          <pc:sldMk cId="3352290661" sldId="281"/>
        </pc:sldMkLst>
        <pc:spChg chg="mod">
          <ac:chgData name="Shintaro IWAMOTO" userId="da88981478ac1598" providerId="LiveId" clId="{FA87EF57-6585-403F-A779-4C1B3C4984FD}" dt="2018-03-02T20:41:45.104" v="1739" actId="14100"/>
          <ac:spMkLst>
            <pc:docMk/>
            <pc:sldMk cId="3352290661" sldId="281"/>
            <ac:spMk id="9" creationId="{A5286B86-1878-4B2E-BDB6-501FC39E2550}"/>
          </ac:spMkLst>
        </pc:spChg>
        <pc:spChg chg="mod">
          <ac:chgData name="Shintaro IWAMOTO" userId="da88981478ac1598" providerId="LiveId" clId="{FA87EF57-6585-403F-A779-4C1B3C4984FD}" dt="2018-03-02T20:41:45.104" v="1739" actId="14100"/>
          <ac:spMkLst>
            <pc:docMk/>
            <pc:sldMk cId="3352290661" sldId="281"/>
            <ac:spMk id="10" creationId="{4E2AF81C-440D-4BC8-858A-17438008C383}"/>
          </ac:spMkLst>
        </pc:spChg>
      </pc:sldChg>
      <pc:sldChg chg="addSp delSp modSp modAnim">
        <pc:chgData name="Shintaro IWAMOTO" userId="da88981478ac1598" providerId="LiveId" clId="{FA87EF57-6585-403F-A779-4C1B3C4984FD}" dt="2018-03-02T22:16:37.878" v="2502" actId="1076"/>
        <pc:sldMkLst>
          <pc:docMk/>
          <pc:sldMk cId="488274219" sldId="287"/>
        </pc:sldMkLst>
        <pc:spChg chg="mod">
          <ac:chgData name="Shintaro IWAMOTO" userId="da88981478ac1598" providerId="LiveId" clId="{FA87EF57-6585-403F-A779-4C1B3C4984FD}" dt="2018-03-02T20:09:00.142" v="884" actId="1076"/>
          <ac:spMkLst>
            <pc:docMk/>
            <pc:sldMk cId="488274219" sldId="287"/>
            <ac:spMk id="2" creationId="{6A29DFCF-4A11-4D32-AEDE-2EF55682D647}"/>
          </ac:spMkLst>
        </pc:spChg>
        <pc:spChg chg="mod">
          <ac:chgData name="Shintaro IWAMOTO" userId="da88981478ac1598" providerId="LiveId" clId="{FA87EF57-6585-403F-A779-4C1B3C4984FD}" dt="2018-03-02T22:16:30.991" v="2501" actId="1076"/>
          <ac:spMkLst>
            <pc:docMk/>
            <pc:sldMk cId="488274219" sldId="287"/>
            <ac:spMk id="74" creationId="{21ADF2A8-634F-4541-AAF1-7145557A1924}"/>
          </ac:spMkLst>
        </pc:spChg>
        <pc:spChg chg="mod">
          <ac:chgData name="Shintaro IWAMOTO" userId="da88981478ac1598" providerId="LiveId" clId="{FA87EF57-6585-403F-A779-4C1B3C4984FD}" dt="2018-03-02T20:10:22.788" v="899" actId="693"/>
          <ac:spMkLst>
            <pc:docMk/>
            <pc:sldMk cId="488274219" sldId="287"/>
            <ac:spMk id="76" creationId="{155EC35A-A89B-49A3-B04C-EB68989252D4}"/>
          </ac:spMkLst>
        </pc:spChg>
        <pc:spChg chg="mod">
          <ac:chgData name="Shintaro IWAMOTO" userId="da88981478ac1598" providerId="LiveId" clId="{FA87EF57-6585-403F-A779-4C1B3C4984FD}" dt="2018-03-02T20:10:22.788" v="899" actId="693"/>
          <ac:spMkLst>
            <pc:docMk/>
            <pc:sldMk cId="488274219" sldId="287"/>
            <ac:spMk id="84" creationId="{72EFC154-1120-4467-AD4F-09D6250F870C}"/>
          </ac:spMkLst>
        </pc:spChg>
        <pc:spChg chg="mod">
          <ac:chgData name="Shintaro IWAMOTO" userId="da88981478ac1598" providerId="LiveId" clId="{FA87EF57-6585-403F-A779-4C1B3C4984FD}" dt="2018-03-02T20:11:56.508" v="911" actId="14100"/>
          <ac:spMkLst>
            <pc:docMk/>
            <pc:sldMk cId="488274219" sldId="287"/>
            <ac:spMk id="90" creationId="{54A185E7-7409-4A29-B07F-B12DEE01CE82}"/>
          </ac:spMkLst>
        </pc:spChg>
        <pc:grpChg chg="add mod">
          <ac:chgData name="Shintaro IWAMOTO" userId="da88981478ac1598" providerId="LiveId" clId="{FA87EF57-6585-403F-A779-4C1B3C4984FD}" dt="2018-03-02T20:13:28.087" v="935" actId="164"/>
          <ac:grpSpMkLst>
            <pc:docMk/>
            <pc:sldMk cId="488274219" sldId="287"/>
            <ac:grpSpMk id="10" creationId="{BBA2DB5D-5D70-4094-8DFD-C3525290FAFA}"/>
          </ac:grpSpMkLst>
        </pc:grpChg>
        <pc:grpChg chg="add mod">
          <ac:chgData name="Shintaro IWAMOTO" userId="da88981478ac1598" providerId="LiveId" clId="{FA87EF57-6585-403F-A779-4C1B3C4984FD}" dt="2018-03-02T22:16:37.878" v="2502" actId="1076"/>
          <ac:grpSpMkLst>
            <pc:docMk/>
            <pc:sldMk cId="488274219" sldId="287"/>
            <ac:grpSpMk id="11" creationId="{3019CE2D-42E3-42B8-B1DA-C8334622A220}"/>
          </ac:grpSpMkLst>
        </pc:grpChg>
        <pc:grpChg chg="add">
          <ac:chgData name="Shintaro IWAMOTO" userId="da88981478ac1598" providerId="LiveId" clId="{FA87EF57-6585-403F-A779-4C1B3C4984FD}" dt="2018-03-02T20:09:57.650" v="897" actId="1076"/>
          <ac:grpSpMkLst>
            <pc:docMk/>
            <pc:sldMk cId="488274219" sldId="287"/>
            <ac:grpSpMk id="42" creationId="{8C275155-12F0-4435-889F-B014FAE69BB7}"/>
          </ac:grpSpMkLst>
        </pc:grpChg>
        <pc:grpChg chg="add mod ord">
          <ac:chgData name="Shintaro IWAMOTO" userId="da88981478ac1598" providerId="LiveId" clId="{FA87EF57-6585-403F-A779-4C1B3C4984FD}" dt="2018-03-02T20:13:36.999" v="937" actId="164"/>
          <ac:grpSpMkLst>
            <pc:docMk/>
            <pc:sldMk cId="488274219" sldId="287"/>
            <ac:grpSpMk id="77" creationId="{AA82572A-F394-4F05-AA98-4DD5B276DAE4}"/>
          </ac:grpSpMkLst>
        </pc:grpChg>
        <pc:picChg chg="mod">
          <ac:chgData name="Shintaro IWAMOTO" userId="da88981478ac1598" providerId="LiveId" clId="{FA87EF57-6585-403F-A779-4C1B3C4984FD}" dt="2018-03-02T20:11:59.037" v="912" actId="1076"/>
          <ac:picMkLst>
            <pc:docMk/>
            <pc:sldMk cId="488274219" sldId="287"/>
            <ac:picMk id="4" creationId="{0C7BF545-E066-42B5-9791-6FE7565CD0E7}"/>
          </ac:picMkLst>
        </pc:picChg>
        <pc:picChg chg="mod">
          <ac:chgData name="Shintaro IWAMOTO" userId="da88981478ac1598" providerId="LiveId" clId="{FA87EF57-6585-403F-A779-4C1B3C4984FD}" dt="2018-03-02T20:12:00.559" v="913" actId="1076"/>
          <ac:picMkLst>
            <pc:docMk/>
            <pc:sldMk cId="488274219" sldId="287"/>
            <ac:picMk id="6" creationId="{97EC7BD2-4324-4CC9-BA71-940D7EE1AB85}"/>
          </ac:picMkLst>
        </pc:picChg>
        <pc:picChg chg="del mod">
          <ac:chgData name="Shintaro IWAMOTO" userId="da88981478ac1598" providerId="LiveId" clId="{FA87EF57-6585-403F-A779-4C1B3C4984FD}" dt="2018-03-02T20:13:16" v="932" actId="478"/>
          <ac:picMkLst>
            <pc:docMk/>
            <pc:sldMk cId="488274219" sldId="287"/>
            <ac:picMk id="7" creationId="{9CFA30F6-CB7D-4983-BB7F-4409556435D4}"/>
          </ac:picMkLst>
        </pc:picChg>
        <pc:picChg chg="mod ord">
          <ac:chgData name="Shintaro IWAMOTO" userId="da88981478ac1598" providerId="LiveId" clId="{FA87EF57-6585-403F-A779-4C1B3C4984FD}" dt="2018-03-02T20:13:36.999" v="937" actId="164"/>
          <ac:picMkLst>
            <pc:docMk/>
            <pc:sldMk cId="488274219" sldId="287"/>
            <ac:picMk id="9" creationId="{0DCC6CC4-BCA7-4844-B7B4-C59E7178B735}"/>
          </ac:picMkLst>
        </pc:picChg>
        <pc:picChg chg="del">
          <ac:chgData name="Shintaro IWAMOTO" userId="da88981478ac1598" providerId="LiveId" clId="{FA87EF57-6585-403F-A779-4C1B3C4984FD}" dt="2018-03-02T20:09:57.105" v="896" actId="478"/>
          <ac:picMkLst>
            <pc:docMk/>
            <pc:sldMk cId="488274219" sldId="287"/>
            <ac:picMk id="60" creationId="{4C995930-2C7F-4AAE-9FDD-2C739CE99269}"/>
          </ac:picMkLst>
        </pc:picChg>
        <pc:picChg chg="add mod ord">
          <ac:chgData name="Shintaro IWAMOTO" userId="da88981478ac1598" providerId="LiveId" clId="{FA87EF57-6585-403F-A779-4C1B3C4984FD}" dt="2018-03-02T20:13:36.999" v="937" actId="164"/>
          <ac:picMkLst>
            <pc:docMk/>
            <pc:sldMk cId="488274219" sldId="287"/>
            <ac:picMk id="93" creationId="{30006A28-8391-42D5-8D59-A89D9330D478}"/>
          </ac:picMkLst>
        </pc:picChg>
        <pc:cxnChg chg="mod">
          <ac:chgData name="Shintaro IWAMOTO" userId="da88981478ac1598" providerId="LiveId" clId="{FA87EF57-6585-403F-A779-4C1B3C4984FD}" dt="2018-03-02T20:10:06.144" v="898" actId="693"/>
          <ac:cxnSpMkLst>
            <pc:docMk/>
            <pc:sldMk cId="488274219" sldId="287"/>
            <ac:cxnSpMk id="55" creationId="{74C0DEDD-0E74-40DD-A793-3C267449692F}"/>
          </ac:cxnSpMkLst>
        </pc:cxnChg>
        <pc:cxnChg chg="mod">
          <ac:chgData name="Shintaro IWAMOTO" userId="da88981478ac1598" providerId="LiveId" clId="{FA87EF57-6585-403F-A779-4C1B3C4984FD}" dt="2018-03-02T20:10:06.144" v="898" actId="693"/>
          <ac:cxnSpMkLst>
            <pc:docMk/>
            <pc:sldMk cId="488274219" sldId="287"/>
            <ac:cxnSpMk id="58" creationId="{A68EE0D0-6673-4757-95F1-22BAC6DDF2D1}"/>
          </ac:cxnSpMkLst>
        </pc:cxnChg>
      </pc:sldChg>
      <pc:sldChg chg="addSp delSp modSp delAnim modAnim">
        <pc:chgData name="Shintaro IWAMOTO" userId="da88981478ac1598" providerId="LiveId" clId="{FA87EF57-6585-403F-A779-4C1B3C4984FD}" dt="2018-03-02T20:44:17.696" v="1813" actId="1076"/>
        <pc:sldMkLst>
          <pc:docMk/>
          <pc:sldMk cId="2599716888" sldId="292"/>
        </pc:sldMkLst>
        <pc:spChg chg="mod">
          <ac:chgData name="Shintaro IWAMOTO" userId="da88981478ac1598" providerId="LiveId" clId="{FA87EF57-6585-403F-A779-4C1B3C4984FD}" dt="2018-03-02T20:44:17.696" v="1813" actId="1076"/>
          <ac:spMkLst>
            <pc:docMk/>
            <pc:sldMk cId="2599716888" sldId="292"/>
            <ac:spMk id="3" creationId="{2DA5C13B-2BC2-4255-9938-25C1CC7C5638}"/>
          </ac:spMkLst>
        </pc:spChg>
        <pc:spChg chg="add del mod ord">
          <ac:chgData name="Shintaro IWAMOTO" userId="da88981478ac1598" providerId="LiveId" clId="{FA87EF57-6585-403F-A779-4C1B3C4984FD}" dt="2018-03-02T19:58:00.129" v="569" actId="1076"/>
          <ac:spMkLst>
            <pc:docMk/>
            <pc:sldMk cId="2599716888" sldId="292"/>
            <ac:spMk id="4" creationId="{CAF8DB47-7FCA-45BB-8136-F75C69EBC047}"/>
          </ac:spMkLst>
        </pc:spChg>
        <pc:spChg chg="add del mod">
          <ac:chgData name="Shintaro IWAMOTO" userId="da88981478ac1598" providerId="LiveId" clId="{FA87EF57-6585-403F-A779-4C1B3C4984FD}" dt="2018-03-02T19:57:56.202" v="520" actId="1076"/>
          <ac:spMkLst>
            <pc:docMk/>
            <pc:sldMk cId="2599716888" sldId="292"/>
            <ac:spMk id="12" creationId="{CC64F41C-90F1-47EF-BE77-21F8EC24B325}"/>
          </ac:spMkLst>
        </pc:spChg>
        <pc:spChg chg="add del mod">
          <ac:chgData name="Shintaro IWAMOTO" userId="da88981478ac1598" providerId="LiveId" clId="{FA87EF57-6585-403F-A779-4C1B3C4984FD}" dt="2018-03-02T20:07:26.323" v="857" actId="478"/>
          <ac:spMkLst>
            <pc:docMk/>
            <pc:sldMk cId="2599716888" sldId="292"/>
            <ac:spMk id="14" creationId="{A58D44DD-9138-4BC2-B58F-7C852A0A110D}"/>
          </ac:spMkLst>
        </pc:spChg>
        <pc:spChg chg="mod">
          <ac:chgData name="Shintaro IWAMOTO" userId="da88981478ac1598" providerId="LiveId" clId="{FA87EF57-6585-403F-A779-4C1B3C4984FD}" dt="2018-03-02T20:43:57.995" v="1810" actId="1076"/>
          <ac:spMkLst>
            <pc:docMk/>
            <pc:sldMk cId="2599716888" sldId="292"/>
            <ac:spMk id="56" creationId="{16985FFD-E97E-4B6A-993A-F29193B93B71}"/>
          </ac:spMkLst>
        </pc:spChg>
        <pc:spChg chg="mod">
          <ac:chgData name="Shintaro IWAMOTO" userId="da88981478ac1598" providerId="LiveId" clId="{FA87EF57-6585-403F-A779-4C1B3C4984FD}" dt="2018-03-02T20:43:57.995" v="1810" actId="1076"/>
          <ac:spMkLst>
            <pc:docMk/>
            <pc:sldMk cId="2599716888" sldId="292"/>
            <ac:spMk id="78" creationId="{BE184AF3-F7DC-4178-947E-BB03E3B7356C}"/>
          </ac:spMkLst>
        </pc:spChg>
        <pc:spChg chg="add del mod">
          <ac:chgData name="Shintaro IWAMOTO" userId="da88981478ac1598" providerId="LiveId" clId="{FA87EF57-6585-403F-A779-4C1B3C4984FD}" dt="2018-03-02T20:43:58.578" v="1811" actId="1076"/>
          <ac:spMkLst>
            <pc:docMk/>
            <pc:sldMk cId="2599716888" sldId="292"/>
            <ac:spMk id="84" creationId="{4467FC41-642F-423B-8258-15E985A36ECC}"/>
          </ac:spMkLst>
        </pc:spChg>
        <pc:spChg chg="add del mod">
          <ac:chgData name="Shintaro IWAMOTO" userId="da88981478ac1598" providerId="LiveId" clId="{FA87EF57-6585-403F-A779-4C1B3C4984FD}" dt="2018-03-02T20:43:57.225" v="1809" actId="1076"/>
          <ac:spMkLst>
            <pc:docMk/>
            <pc:sldMk cId="2599716888" sldId="292"/>
            <ac:spMk id="88" creationId="{F100B347-E0F2-4FDD-909C-F7B06D3E2CD9}"/>
          </ac:spMkLst>
        </pc:spChg>
        <pc:spChg chg="del mod">
          <ac:chgData name="Shintaro IWAMOTO" userId="da88981478ac1598" providerId="LiveId" clId="{FA87EF57-6585-403F-A779-4C1B3C4984FD}" dt="2018-03-02T19:58:25.095" v="574" actId="478"/>
          <ac:spMkLst>
            <pc:docMk/>
            <pc:sldMk cId="2599716888" sldId="292"/>
            <ac:spMk id="147" creationId="{D1B0CE99-8DAA-455A-9FB4-955E93573C1E}"/>
          </ac:spMkLst>
        </pc:spChg>
        <pc:spChg chg="del mod">
          <ac:chgData name="Shintaro IWAMOTO" userId="da88981478ac1598" providerId="LiveId" clId="{FA87EF57-6585-403F-A779-4C1B3C4984FD}" dt="2018-03-02T19:58:26.367" v="575" actId="478"/>
          <ac:spMkLst>
            <pc:docMk/>
            <pc:sldMk cId="2599716888" sldId="292"/>
            <ac:spMk id="148" creationId="{E24B96E0-F589-44A2-AD14-3A78F992F5AC}"/>
          </ac:spMkLst>
        </pc:spChg>
        <pc:spChg chg="mod">
          <ac:chgData name="Shintaro IWAMOTO" userId="da88981478ac1598" providerId="LiveId" clId="{FA87EF57-6585-403F-A779-4C1B3C4984FD}" dt="2018-03-02T20:43:57.995" v="1810" actId="1076"/>
          <ac:spMkLst>
            <pc:docMk/>
            <pc:sldMk cId="2599716888" sldId="292"/>
            <ac:spMk id="154" creationId="{4594FE9B-D8E2-4008-86A5-34A44DD8617C}"/>
          </ac:spMkLst>
        </pc:spChg>
        <pc:spChg chg="mod">
          <ac:chgData name="Shintaro IWAMOTO" userId="da88981478ac1598" providerId="LiveId" clId="{FA87EF57-6585-403F-A779-4C1B3C4984FD}" dt="2018-03-02T20:43:57.995" v="1810" actId="1076"/>
          <ac:spMkLst>
            <pc:docMk/>
            <pc:sldMk cId="2599716888" sldId="292"/>
            <ac:spMk id="156" creationId="{09444725-74A3-4634-93F2-8648E3DE52C1}"/>
          </ac:spMkLst>
        </pc:spChg>
        <pc:spChg chg="mod">
          <ac:chgData name="Shintaro IWAMOTO" userId="da88981478ac1598" providerId="LiveId" clId="{FA87EF57-6585-403F-A779-4C1B3C4984FD}" dt="2018-03-02T20:43:57.995" v="1810" actId="1076"/>
          <ac:spMkLst>
            <pc:docMk/>
            <pc:sldMk cId="2599716888" sldId="292"/>
            <ac:spMk id="157" creationId="{3DE416C9-1A06-4E2B-AA6B-2065CD92CF8D}"/>
          </ac:spMkLst>
        </pc:spChg>
        <pc:spChg chg="del mod">
          <ac:chgData name="Shintaro IWAMOTO" userId="da88981478ac1598" providerId="LiveId" clId="{FA87EF57-6585-403F-A779-4C1B3C4984FD}" dt="2018-03-02T19:58:18.511" v="572" actId="478"/>
          <ac:spMkLst>
            <pc:docMk/>
            <pc:sldMk cId="2599716888" sldId="292"/>
            <ac:spMk id="174" creationId="{5AF8F129-9C71-4391-87F4-4F1AF7C40FD4}"/>
          </ac:spMkLst>
        </pc:spChg>
        <pc:spChg chg="del mod">
          <ac:chgData name="Shintaro IWAMOTO" userId="da88981478ac1598" providerId="LiveId" clId="{FA87EF57-6585-403F-A779-4C1B3C4984FD}" dt="2018-03-02T19:58:20.647" v="573" actId="478"/>
          <ac:spMkLst>
            <pc:docMk/>
            <pc:sldMk cId="2599716888" sldId="292"/>
            <ac:spMk id="179" creationId="{0DCC8016-B3AF-4D2E-9EBE-F3A0BA803822}"/>
          </ac:spMkLst>
        </pc:spChg>
        <pc:spChg chg="mod">
          <ac:chgData name="Shintaro IWAMOTO" userId="da88981478ac1598" providerId="LiveId" clId="{FA87EF57-6585-403F-A779-4C1B3C4984FD}" dt="2018-03-02T20:43:57.995" v="1810" actId="1076"/>
          <ac:spMkLst>
            <pc:docMk/>
            <pc:sldMk cId="2599716888" sldId="292"/>
            <ac:spMk id="180" creationId="{556DD477-BB85-4B60-978B-D356423CB03E}"/>
          </ac:spMkLst>
        </pc:spChg>
        <pc:spChg chg="mod">
          <ac:chgData name="Shintaro IWAMOTO" userId="da88981478ac1598" providerId="LiveId" clId="{FA87EF57-6585-403F-A779-4C1B3C4984FD}" dt="2018-03-02T20:43:57.995" v="1810" actId="1076"/>
          <ac:spMkLst>
            <pc:docMk/>
            <pc:sldMk cId="2599716888" sldId="292"/>
            <ac:spMk id="181" creationId="{10871BFD-6530-4C51-AA19-F3B4A74BEB90}"/>
          </ac:spMkLst>
        </pc:spChg>
        <pc:spChg chg="del mod">
          <ac:chgData name="Shintaro IWAMOTO" userId="da88981478ac1598" providerId="LiveId" clId="{FA87EF57-6585-403F-A779-4C1B3C4984FD}" dt="2018-03-02T20:01:47.727" v="647" actId="1076"/>
          <ac:spMkLst>
            <pc:docMk/>
            <pc:sldMk cId="2599716888" sldId="292"/>
            <ac:spMk id="198" creationId="{726C9EDB-E8BA-45E0-82AA-D7619E1EEC26}"/>
          </ac:spMkLst>
        </pc:spChg>
        <pc:grpChg chg="add del mod ord">
          <ac:chgData name="Shintaro IWAMOTO" userId="da88981478ac1598" providerId="LiveId" clId="{FA87EF57-6585-403F-A779-4C1B3C4984FD}" dt="2018-03-02T20:01:47.727" v="647" actId="1076"/>
          <ac:grpSpMkLst>
            <pc:docMk/>
            <pc:sldMk cId="2599716888" sldId="292"/>
            <ac:grpSpMk id="10" creationId="{4EA273C5-E6BA-4EFE-851D-28CDB434E5B3}"/>
          </ac:grpSpMkLst>
        </pc:grpChg>
        <pc:grpChg chg="mod">
          <ac:chgData name="Shintaro IWAMOTO" userId="da88981478ac1598" providerId="LiveId" clId="{FA87EF57-6585-403F-A779-4C1B3C4984FD}" dt="2018-03-02T20:43:57.995" v="1810" actId="1076"/>
          <ac:grpSpMkLst>
            <pc:docMk/>
            <pc:sldMk cId="2599716888" sldId="292"/>
            <ac:grpSpMk id="11" creationId="{45E3393D-3562-49C6-9519-9589E23F5D14}"/>
          </ac:grpSpMkLst>
        </pc:grpChg>
        <pc:grpChg chg="add mod">
          <ac:chgData name="Shintaro IWAMOTO" userId="da88981478ac1598" providerId="LiveId" clId="{FA87EF57-6585-403F-A779-4C1B3C4984FD}" dt="2018-03-02T20:07:45.335" v="866" actId="1076"/>
          <ac:grpSpMkLst>
            <pc:docMk/>
            <pc:sldMk cId="2599716888" sldId="292"/>
            <ac:grpSpMk id="13" creationId="{4912DAD6-3D76-43B4-888A-ACB733472A2A}"/>
          </ac:grpSpMkLst>
        </pc:grpChg>
        <pc:grpChg chg="mod">
          <ac:chgData name="Shintaro IWAMOTO" userId="da88981478ac1598" providerId="LiveId" clId="{FA87EF57-6585-403F-A779-4C1B3C4984FD}" dt="2018-03-02T20:43:57.995" v="1810" actId="1076"/>
          <ac:grpSpMkLst>
            <pc:docMk/>
            <pc:sldMk cId="2599716888" sldId="292"/>
            <ac:grpSpMk id="16" creationId="{39CE4D60-5E37-4781-8C53-0B6112DB7407}"/>
          </ac:grpSpMkLst>
        </pc:grpChg>
        <pc:grpChg chg="mod">
          <ac:chgData name="Shintaro IWAMOTO" userId="da88981478ac1598" providerId="LiveId" clId="{FA87EF57-6585-403F-A779-4C1B3C4984FD}" dt="2018-03-02T20:43:57.995" v="1810" actId="1076"/>
          <ac:grpSpMkLst>
            <pc:docMk/>
            <pc:sldMk cId="2599716888" sldId="292"/>
            <ac:grpSpMk id="52" creationId="{19A8B1AB-AAD2-4C8C-8D3B-353580B78413}"/>
          </ac:grpSpMkLst>
        </pc:grpChg>
        <pc:grpChg chg="del">
          <ac:chgData name="Shintaro IWAMOTO" userId="da88981478ac1598" providerId="LiveId" clId="{FA87EF57-6585-403F-A779-4C1B3C4984FD}" dt="2018-03-02T20:42:53.474" v="1742" actId="478"/>
          <ac:grpSpMkLst>
            <pc:docMk/>
            <pc:sldMk cId="2599716888" sldId="292"/>
            <ac:grpSpMk id="161" creationId="{0D3253E0-4A19-4D55-B9C9-189CCD565DC2}"/>
          </ac:grpSpMkLst>
        </pc:grpChg>
        <pc:grpChg chg="add del mod">
          <ac:chgData name="Shintaro IWAMOTO" userId="da88981478ac1598" providerId="LiveId" clId="{FA87EF57-6585-403F-A779-4C1B3C4984FD}" dt="2018-03-02T20:01:02.781" v="644" actId="478"/>
          <ac:grpSpMkLst>
            <pc:docMk/>
            <pc:sldMk cId="2599716888" sldId="292"/>
            <ac:grpSpMk id="215" creationId="{CDDBC9C0-E08B-4D8B-BDCD-53D998904B29}"/>
          </ac:grpSpMkLst>
        </pc:grpChg>
        <pc:grpChg chg="del mod">
          <ac:chgData name="Shintaro IWAMOTO" userId="da88981478ac1598" providerId="LiveId" clId="{FA87EF57-6585-403F-A779-4C1B3C4984FD}" dt="2018-03-02T19:59:02.951" v="576" actId="478"/>
          <ac:grpSpMkLst>
            <pc:docMk/>
            <pc:sldMk cId="2599716888" sldId="292"/>
            <ac:grpSpMk id="216" creationId="{8648147B-178B-4D87-BCD8-D23F4517AC6C}"/>
          </ac:grpSpMkLst>
        </pc:grpChg>
        <pc:grpChg chg="add del mod">
          <ac:chgData name="Shintaro IWAMOTO" userId="da88981478ac1598" providerId="LiveId" clId="{FA87EF57-6585-403F-A779-4C1B3C4984FD}" dt="2018-03-02T19:58:00.129" v="569" actId="1076"/>
          <ac:grpSpMkLst>
            <pc:docMk/>
            <pc:sldMk cId="2599716888" sldId="292"/>
            <ac:grpSpMk id="217" creationId="{026157AA-38C6-4FE2-86C7-F55F85BCA6DC}"/>
          </ac:grpSpMkLst>
        </pc:grpChg>
        <pc:picChg chg="mod">
          <ac:chgData name="Shintaro IWAMOTO" userId="da88981478ac1598" providerId="LiveId" clId="{FA87EF57-6585-403F-A779-4C1B3C4984FD}" dt="2018-03-02T19:59:56.267" v="581" actId="164"/>
          <ac:picMkLst>
            <pc:docMk/>
            <pc:sldMk cId="2599716888" sldId="292"/>
            <ac:picMk id="6" creationId="{3CE30CD9-0EC8-420F-9789-58B5E99C3B41}"/>
          </ac:picMkLst>
        </pc:picChg>
        <pc:picChg chg="add del mod ord">
          <ac:chgData name="Shintaro IWAMOTO" userId="da88981478ac1598" providerId="LiveId" clId="{FA87EF57-6585-403F-A779-4C1B3C4984FD}" dt="2018-03-02T20:43:58.578" v="1811" actId="1076"/>
          <ac:picMkLst>
            <pc:docMk/>
            <pc:sldMk cId="2599716888" sldId="292"/>
            <ac:picMk id="7" creationId="{122C514F-2653-4322-86F2-E7ECAA54F953}"/>
          </ac:picMkLst>
        </pc:picChg>
        <pc:picChg chg="mod">
          <ac:chgData name="Shintaro IWAMOTO" userId="da88981478ac1598" providerId="LiveId" clId="{FA87EF57-6585-403F-A779-4C1B3C4984FD}" dt="2018-03-02T19:59:56.267" v="581" actId="164"/>
          <ac:picMkLst>
            <pc:docMk/>
            <pc:sldMk cId="2599716888" sldId="292"/>
            <ac:picMk id="8" creationId="{30C5EA32-EA60-4ABE-B931-52FBE31E88ED}"/>
          </ac:picMkLst>
        </pc:picChg>
        <pc:picChg chg="mod">
          <ac:chgData name="Shintaro IWAMOTO" userId="da88981478ac1598" providerId="LiveId" clId="{FA87EF57-6585-403F-A779-4C1B3C4984FD}" dt="2018-03-02T20:43:57.995" v="1810" actId="1076"/>
          <ac:picMkLst>
            <pc:docMk/>
            <pc:sldMk cId="2599716888" sldId="292"/>
            <ac:picMk id="9" creationId="{23A56981-3829-4EC0-AEBE-39264952546F}"/>
          </ac:picMkLst>
        </pc:picChg>
        <pc:picChg chg="mod">
          <ac:chgData name="Shintaro IWAMOTO" userId="da88981478ac1598" providerId="LiveId" clId="{FA87EF57-6585-403F-A779-4C1B3C4984FD}" dt="2018-03-02T20:43:57.995" v="1810" actId="1076"/>
          <ac:picMkLst>
            <pc:docMk/>
            <pc:sldMk cId="2599716888" sldId="292"/>
            <ac:picMk id="59" creationId="{9203A99D-3017-471B-910D-E8E77F669982}"/>
          </ac:picMkLst>
        </pc:picChg>
        <pc:picChg chg="mod">
          <ac:chgData name="Shintaro IWAMOTO" userId="da88981478ac1598" providerId="LiveId" clId="{FA87EF57-6585-403F-A779-4C1B3C4984FD}" dt="2018-03-02T20:43:57.995" v="1810" actId="1076"/>
          <ac:picMkLst>
            <pc:docMk/>
            <pc:sldMk cId="2599716888" sldId="292"/>
            <ac:picMk id="73" creationId="{AA8C6607-548D-4A30-877B-DA7ADE008D64}"/>
          </ac:picMkLst>
        </pc:picChg>
        <pc:picChg chg="add del mod">
          <ac:chgData name="Shintaro IWAMOTO" userId="da88981478ac1598" providerId="LiveId" clId="{FA87EF57-6585-403F-A779-4C1B3C4984FD}" dt="2018-03-02T20:43:57.225" v="1809" actId="1076"/>
          <ac:picMkLst>
            <pc:docMk/>
            <pc:sldMk cId="2599716888" sldId="292"/>
            <ac:picMk id="86" creationId="{AF82094E-1462-42FC-AB66-3B394D07F6CA}"/>
          </ac:picMkLst>
        </pc:picChg>
        <pc:picChg chg="mod">
          <ac:chgData name="Shintaro IWAMOTO" userId="da88981478ac1598" providerId="LiveId" clId="{FA87EF57-6585-403F-A779-4C1B3C4984FD}" dt="2018-03-02T20:43:57.995" v="1810" actId="1076"/>
          <ac:picMkLst>
            <pc:docMk/>
            <pc:sldMk cId="2599716888" sldId="292"/>
            <ac:picMk id="103" creationId="{F3C0457E-775C-414C-A5D5-0B92C6293438}"/>
          </ac:picMkLst>
        </pc:picChg>
        <pc:picChg chg="mod">
          <ac:chgData name="Shintaro IWAMOTO" userId="da88981478ac1598" providerId="LiveId" clId="{FA87EF57-6585-403F-A779-4C1B3C4984FD}" dt="2018-03-02T20:43:57.995" v="1810" actId="1076"/>
          <ac:picMkLst>
            <pc:docMk/>
            <pc:sldMk cId="2599716888" sldId="292"/>
            <ac:picMk id="105" creationId="{8EE595CB-93B0-45F8-BBFC-49BD2C07F393}"/>
          </ac:picMkLst>
        </pc:picChg>
        <pc:picChg chg="mod">
          <ac:chgData name="Shintaro IWAMOTO" userId="da88981478ac1598" providerId="LiveId" clId="{FA87EF57-6585-403F-A779-4C1B3C4984FD}" dt="2018-03-02T20:43:57.995" v="1810" actId="1076"/>
          <ac:picMkLst>
            <pc:docMk/>
            <pc:sldMk cId="2599716888" sldId="292"/>
            <ac:picMk id="108" creationId="{72A79C4E-7ACE-42F8-8E54-0A0E618C2AB6}"/>
          </ac:picMkLst>
        </pc:picChg>
        <pc:picChg chg="mod">
          <ac:chgData name="Shintaro IWAMOTO" userId="da88981478ac1598" providerId="LiveId" clId="{FA87EF57-6585-403F-A779-4C1B3C4984FD}" dt="2018-03-02T20:43:57.995" v="1810" actId="1076"/>
          <ac:picMkLst>
            <pc:docMk/>
            <pc:sldMk cId="2599716888" sldId="292"/>
            <ac:picMk id="109" creationId="{2A05C3B5-66D0-47F2-BF47-B41D9D6F372F}"/>
          </ac:picMkLst>
        </pc:picChg>
        <pc:picChg chg="mod">
          <ac:chgData name="Shintaro IWAMOTO" userId="da88981478ac1598" providerId="LiveId" clId="{FA87EF57-6585-403F-A779-4C1B3C4984FD}" dt="2018-03-02T20:43:57.995" v="1810" actId="1076"/>
          <ac:picMkLst>
            <pc:docMk/>
            <pc:sldMk cId="2599716888" sldId="292"/>
            <ac:picMk id="119" creationId="{2A2EC1EF-14E5-4DF9-87CF-9C80A9D702B9}"/>
          </ac:picMkLst>
        </pc:picChg>
        <pc:picChg chg="mod">
          <ac:chgData name="Shintaro IWAMOTO" userId="da88981478ac1598" providerId="LiveId" clId="{FA87EF57-6585-403F-A779-4C1B3C4984FD}" dt="2018-03-02T20:43:57.995" v="1810" actId="1076"/>
          <ac:picMkLst>
            <pc:docMk/>
            <pc:sldMk cId="2599716888" sldId="292"/>
            <ac:picMk id="178" creationId="{9DFBD753-E171-449B-AEB9-CD84C9E19B4B}"/>
          </ac:picMkLst>
        </pc:picChg>
        <pc:picChg chg="add del mod">
          <ac:chgData name="Shintaro IWAMOTO" userId="da88981478ac1598" providerId="LiveId" clId="{FA87EF57-6585-403F-A779-4C1B3C4984FD}" dt="2018-03-02T19:58:00.129" v="569" actId="1076"/>
          <ac:picMkLst>
            <pc:docMk/>
            <pc:sldMk cId="2599716888" sldId="292"/>
            <ac:picMk id="199" creationId="{C2A28A45-F3FF-4E0A-91B5-2167BD8CDCD2}"/>
          </ac:picMkLst>
        </pc:picChg>
        <pc:cxnChg chg="mod">
          <ac:chgData name="Shintaro IWAMOTO" userId="da88981478ac1598" providerId="LiveId" clId="{FA87EF57-6585-403F-A779-4C1B3C4984FD}" dt="2018-03-02T19:59:02.951" v="576" actId="478"/>
          <ac:cxnSpMkLst>
            <pc:docMk/>
            <pc:sldMk cId="2599716888" sldId="292"/>
            <ac:cxnSpMk id="67" creationId="{85AA943A-3110-4C56-B827-43CA7CF08E74}"/>
          </ac:cxnSpMkLst>
        </pc:cxnChg>
        <pc:cxnChg chg="mod">
          <ac:chgData name="Shintaro IWAMOTO" userId="da88981478ac1598" providerId="LiveId" clId="{FA87EF57-6585-403F-A779-4C1B3C4984FD}" dt="2018-03-02T20:43:57.995" v="1810" actId="1076"/>
          <ac:cxnSpMkLst>
            <pc:docMk/>
            <pc:sldMk cId="2599716888" sldId="292"/>
            <ac:cxnSpMk id="87" creationId="{1BAB7CD8-12A1-406A-9CC5-055E8B61F3E5}"/>
          </ac:cxnSpMkLst>
        </pc:cxnChg>
        <pc:cxnChg chg="mod">
          <ac:chgData name="Shintaro IWAMOTO" userId="da88981478ac1598" providerId="LiveId" clId="{FA87EF57-6585-403F-A779-4C1B3C4984FD}" dt="2018-03-02T20:43:57.995" v="1810" actId="1076"/>
          <ac:cxnSpMkLst>
            <pc:docMk/>
            <pc:sldMk cId="2599716888" sldId="292"/>
            <ac:cxnSpMk id="94" creationId="{1687FA75-B8A7-4C99-A195-4EDF883D0FF1}"/>
          </ac:cxnSpMkLst>
        </pc:cxnChg>
        <pc:cxnChg chg="mod">
          <ac:chgData name="Shintaro IWAMOTO" userId="da88981478ac1598" providerId="LiveId" clId="{FA87EF57-6585-403F-A779-4C1B3C4984FD}" dt="2018-03-02T20:43:57.995" v="1810" actId="1076"/>
          <ac:cxnSpMkLst>
            <pc:docMk/>
            <pc:sldMk cId="2599716888" sldId="292"/>
            <ac:cxnSpMk id="95" creationId="{4365C039-D2F8-4C7B-8B53-53DA3B6EB059}"/>
          </ac:cxnSpMkLst>
        </pc:cxnChg>
        <pc:cxnChg chg="mod">
          <ac:chgData name="Shintaro IWAMOTO" userId="da88981478ac1598" providerId="LiveId" clId="{FA87EF57-6585-403F-A779-4C1B3C4984FD}" dt="2018-03-02T20:43:57.995" v="1810" actId="1076"/>
          <ac:cxnSpMkLst>
            <pc:docMk/>
            <pc:sldMk cId="2599716888" sldId="292"/>
            <ac:cxnSpMk id="97" creationId="{3F5306D1-32AA-4727-B22F-549C4DCD048D}"/>
          </ac:cxnSpMkLst>
        </pc:cxnChg>
        <pc:cxnChg chg="mod">
          <ac:chgData name="Shintaro IWAMOTO" userId="da88981478ac1598" providerId="LiveId" clId="{FA87EF57-6585-403F-A779-4C1B3C4984FD}" dt="2018-03-02T20:43:57.995" v="1810" actId="1076"/>
          <ac:cxnSpMkLst>
            <pc:docMk/>
            <pc:sldMk cId="2599716888" sldId="292"/>
            <ac:cxnSpMk id="99" creationId="{C6C6F3AA-1A8F-429E-9184-7218CB0D5147}"/>
          </ac:cxnSpMkLst>
        </pc:cxnChg>
        <pc:cxnChg chg="mod">
          <ac:chgData name="Shintaro IWAMOTO" userId="da88981478ac1598" providerId="LiveId" clId="{FA87EF57-6585-403F-A779-4C1B3C4984FD}" dt="2018-03-02T20:43:57.995" v="1810" actId="1076"/>
          <ac:cxnSpMkLst>
            <pc:docMk/>
            <pc:sldMk cId="2599716888" sldId="292"/>
            <ac:cxnSpMk id="100" creationId="{6906BB0A-AE1B-4945-A6D1-A220F29BFB98}"/>
          </ac:cxnSpMkLst>
        </pc:cxnChg>
        <pc:cxnChg chg="mod">
          <ac:chgData name="Shintaro IWAMOTO" userId="da88981478ac1598" providerId="LiveId" clId="{FA87EF57-6585-403F-A779-4C1B3C4984FD}" dt="2018-03-02T20:43:57.995" v="1810" actId="1076"/>
          <ac:cxnSpMkLst>
            <pc:docMk/>
            <pc:sldMk cId="2599716888" sldId="292"/>
            <ac:cxnSpMk id="106" creationId="{CF91588C-F7D6-47F4-AC7E-A54C9C6DFEC5}"/>
          </ac:cxnSpMkLst>
        </pc:cxnChg>
        <pc:cxnChg chg="mod">
          <ac:chgData name="Shintaro IWAMOTO" userId="da88981478ac1598" providerId="LiveId" clId="{FA87EF57-6585-403F-A779-4C1B3C4984FD}" dt="2018-03-02T20:43:57.995" v="1810" actId="1076"/>
          <ac:cxnSpMkLst>
            <pc:docMk/>
            <pc:sldMk cId="2599716888" sldId="292"/>
            <ac:cxnSpMk id="187" creationId="{5527E6B5-28F2-4DD9-B28F-6CBB60CC6ACC}"/>
          </ac:cxnSpMkLst>
        </pc:cxnChg>
      </pc:sldChg>
      <pc:sldChg chg="addSp delSp modSp delAnim modAnim">
        <pc:chgData name="Shintaro IWAMOTO" userId="da88981478ac1598" providerId="LiveId" clId="{FA87EF57-6585-403F-A779-4C1B3C4984FD}" dt="2018-03-02T20:33:23.141" v="1363" actId="1076"/>
        <pc:sldMkLst>
          <pc:docMk/>
          <pc:sldMk cId="2762253752" sldId="293"/>
        </pc:sldMkLst>
        <pc:spChg chg="mod">
          <ac:chgData name="Shintaro IWAMOTO" userId="da88981478ac1598" providerId="LiveId" clId="{FA87EF57-6585-403F-A779-4C1B3C4984FD}" dt="2018-03-02T20:09:10.236" v="892" actId="1076"/>
          <ac:spMkLst>
            <pc:docMk/>
            <pc:sldMk cId="2762253752" sldId="293"/>
            <ac:spMk id="2" creationId="{6A29DFCF-4A11-4D32-AEDE-2EF55682D647}"/>
          </ac:spMkLst>
        </pc:spChg>
        <pc:spChg chg="add mod">
          <ac:chgData name="Shintaro IWAMOTO" userId="da88981478ac1598" providerId="LiveId" clId="{FA87EF57-6585-403F-A779-4C1B3C4984FD}" dt="2018-03-02T20:24:36.005" v="1142" actId="14100"/>
          <ac:spMkLst>
            <pc:docMk/>
            <pc:sldMk cId="2762253752" sldId="293"/>
            <ac:spMk id="7" creationId="{C172D7C8-74B0-4093-B06F-F8AC531E27F0}"/>
          </ac:spMkLst>
        </pc:spChg>
        <pc:spChg chg="add del mod">
          <ac:chgData name="Shintaro IWAMOTO" userId="da88981478ac1598" providerId="LiveId" clId="{FA87EF57-6585-403F-A779-4C1B3C4984FD}" dt="2018-03-02T20:27:52.186" v="1173" actId="1076"/>
          <ac:spMkLst>
            <pc:docMk/>
            <pc:sldMk cId="2762253752" sldId="293"/>
            <ac:spMk id="9" creationId="{61C3D0B7-E9CD-4124-BD64-825B303AFCC6}"/>
          </ac:spMkLst>
        </pc:spChg>
        <pc:spChg chg="mod ord">
          <ac:chgData name="Shintaro IWAMOTO" userId="da88981478ac1598" providerId="LiveId" clId="{FA87EF57-6585-403F-A779-4C1B3C4984FD}" dt="2018-03-02T20:30:22.365" v="1310" actId="6549"/>
          <ac:spMkLst>
            <pc:docMk/>
            <pc:sldMk cId="2762253752" sldId="293"/>
            <ac:spMk id="31" creationId="{10384B48-FAC5-49C4-BACE-7C7D7AC90235}"/>
          </ac:spMkLst>
        </pc:spChg>
        <pc:spChg chg="del mod">
          <ac:chgData name="Shintaro IWAMOTO" userId="da88981478ac1598" providerId="LiveId" clId="{FA87EF57-6585-403F-A779-4C1B3C4984FD}" dt="2018-03-02T20:30:07.289" v="1305" actId="478"/>
          <ac:spMkLst>
            <pc:docMk/>
            <pc:sldMk cId="2762253752" sldId="293"/>
            <ac:spMk id="67" creationId="{8934E201-A616-46CB-9F14-8AC197745620}"/>
          </ac:spMkLst>
        </pc:spChg>
        <pc:spChg chg="del mod">
          <ac:chgData name="Shintaro IWAMOTO" userId="da88981478ac1598" providerId="LiveId" clId="{FA87EF57-6585-403F-A779-4C1B3C4984FD}" dt="2018-03-02T20:18:48.067" v="1109" actId="478"/>
          <ac:spMkLst>
            <pc:docMk/>
            <pc:sldMk cId="2762253752" sldId="293"/>
            <ac:spMk id="93" creationId="{BBEB97CF-42DB-4C0B-9405-8BE9B2E2C21B}"/>
          </ac:spMkLst>
        </pc:spChg>
        <pc:spChg chg="mod">
          <ac:chgData name="Shintaro IWAMOTO" userId="da88981478ac1598" providerId="LiveId" clId="{FA87EF57-6585-403F-A779-4C1B3C4984FD}" dt="2018-03-02T20:25:04.200" v="1166" actId="1076"/>
          <ac:spMkLst>
            <pc:docMk/>
            <pc:sldMk cId="2762253752" sldId="293"/>
            <ac:spMk id="98" creationId="{0071F40A-E881-4CB3-A038-51D6D952D41B}"/>
          </ac:spMkLst>
        </pc:spChg>
        <pc:spChg chg="mod topLvl">
          <ac:chgData name="Shintaro IWAMOTO" userId="da88981478ac1598" providerId="LiveId" clId="{FA87EF57-6585-403F-A779-4C1B3C4984FD}" dt="2018-03-02T20:33:03.912" v="1362" actId="20577"/>
          <ac:spMkLst>
            <pc:docMk/>
            <pc:sldMk cId="2762253752" sldId="293"/>
            <ac:spMk id="100" creationId="{813C8338-3752-43C0-AEEC-7EE8D1FDA486}"/>
          </ac:spMkLst>
        </pc:spChg>
        <pc:grpChg chg="del mod">
          <ac:chgData name="Shintaro IWAMOTO" userId="da88981478ac1598" providerId="LiveId" clId="{FA87EF57-6585-403F-A779-4C1B3C4984FD}" dt="2018-03-02T20:16:33.857" v="1030" actId="478"/>
          <ac:grpSpMkLst>
            <pc:docMk/>
            <pc:sldMk cId="2762253752" sldId="293"/>
            <ac:grpSpMk id="3" creationId="{4B89A7C5-3A75-4FB3-A19F-F8FC5387639E}"/>
          </ac:grpSpMkLst>
        </pc:grpChg>
        <pc:grpChg chg="add mod">
          <ac:chgData name="Shintaro IWAMOTO" userId="da88981478ac1598" providerId="LiveId" clId="{FA87EF57-6585-403F-A779-4C1B3C4984FD}" dt="2018-03-02T20:24:45.696" v="1145" actId="1076"/>
          <ac:grpSpMkLst>
            <pc:docMk/>
            <pc:sldMk cId="2762253752" sldId="293"/>
            <ac:grpSpMk id="8" creationId="{27E56F5F-5E0D-4482-AD6C-1540AF17D551}"/>
          </ac:grpSpMkLst>
        </pc:grpChg>
        <pc:grpChg chg="del">
          <ac:chgData name="Shintaro IWAMOTO" userId="da88981478ac1598" providerId="LiveId" clId="{FA87EF57-6585-403F-A779-4C1B3C4984FD}" dt="2018-03-02T20:14:51.906" v="945" actId="478"/>
          <ac:grpSpMkLst>
            <pc:docMk/>
            <pc:sldMk cId="2762253752" sldId="293"/>
            <ac:grpSpMk id="51" creationId="{3F1AB0FE-9B35-45D2-8FBF-FF5267A64602}"/>
          </ac:grpSpMkLst>
        </pc:grpChg>
        <pc:grpChg chg="del">
          <ac:chgData name="Shintaro IWAMOTO" userId="da88981478ac1598" providerId="LiveId" clId="{FA87EF57-6585-403F-A779-4C1B3C4984FD}" dt="2018-03-02T20:09:15.627" v="893" actId="478"/>
          <ac:grpSpMkLst>
            <pc:docMk/>
            <pc:sldMk cId="2762253752" sldId="293"/>
            <ac:grpSpMk id="80" creationId="{CC86FC1A-9340-4FFC-A8A1-FAC0A4DFD9C6}"/>
          </ac:grpSpMkLst>
        </pc:grpChg>
        <pc:picChg chg="del mod">
          <ac:chgData name="Shintaro IWAMOTO" userId="da88981478ac1598" providerId="LiveId" clId="{FA87EF57-6585-403F-A779-4C1B3C4984FD}" dt="2018-03-02T20:29:24.104" v="1192" actId="478"/>
          <ac:picMkLst>
            <pc:docMk/>
            <pc:sldMk cId="2762253752" sldId="293"/>
            <ac:picMk id="5" creationId="{9E04DC19-CF62-45EE-8053-CC0683C4BD8A}"/>
          </ac:picMkLst>
        </pc:picChg>
        <pc:picChg chg="add mod">
          <ac:chgData name="Shintaro IWAMOTO" userId="da88981478ac1598" providerId="LiveId" clId="{FA87EF57-6585-403F-A779-4C1B3C4984FD}" dt="2018-03-02T20:23:36.606" v="1123" actId="1076"/>
          <ac:picMkLst>
            <pc:docMk/>
            <pc:sldMk cId="2762253752" sldId="293"/>
            <ac:picMk id="6" creationId="{6E288415-AD50-401B-98B0-0786A5D32F4B}"/>
          </ac:picMkLst>
        </pc:picChg>
        <pc:picChg chg="mod">
          <ac:chgData name="Shintaro IWAMOTO" userId="da88981478ac1598" providerId="LiveId" clId="{FA87EF57-6585-403F-A779-4C1B3C4984FD}" dt="2018-03-02T20:30:18.688" v="1308" actId="1076"/>
          <ac:picMkLst>
            <pc:docMk/>
            <pc:sldMk cId="2762253752" sldId="293"/>
            <ac:picMk id="10" creationId="{A270EEC5-3118-49DE-9AFB-0E6D1847023C}"/>
          </ac:picMkLst>
        </pc:picChg>
        <pc:picChg chg="del mod">
          <ac:chgData name="Shintaro IWAMOTO" userId="da88981478ac1598" providerId="LiveId" clId="{FA87EF57-6585-403F-A779-4C1B3C4984FD}" dt="2018-03-02T20:14:58.974" v="949" actId="478"/>
          <ac:picMkLst>
            <pc:docMk/>
            <pc:sldMk cId="2762253752" sldId="293"/>
            <ac:picMk id="30" creationId="{25507CD3-1A04-4F2D-ABE0-ED315318D04A}"/>
          </ac:picMkLst>
        </pc:picChg>
        <pc:picChg chg="add mod">
          <ac:chgData name="Shintaro IWAMOTO" userId="da88981478ac1598" providerId="LiveId" clId="{FA87EF57-6585-403F-A779-4C1B3C4984FD}" dt="2018-03-02T20:19:03.325" v="1112" actId="1076"/>
          <ac:picMkLst>
            <pc:docMk/>
            <pc:sldMk cId="2762253752" sldId="293"/>
            <ac:picMk id="47" creationId="{23E055B1-35B8-4A9E-9DA2-ED0151B4268D}"/>
          </ac:picMkLst>
        </pc:picChg>
        <pc:picChg chg="add del mod">
          <ac:chgData name="Shintaro IWAMOTO" userId="da88981478ac1598" providerId="LiveId" clId="{FA87EF57-6585-403F-A779-4C1B3C4984FD}" dt="2018-03-02T20:23:32.563" v="1120" actId="478"/>
          <ac:picMkLst>
            <pc:docMk/>
            <pc:sldMk cId="2762253752" sldId="293"/>
            <ac:picMk id="49" creationId="{FCFBF997-E426-4E03-90E3-416F9862696A}"/>
          </ac:picMkLst>
        </pc:picChg>
        <pc:picChg chg="add mod">
          <ac:chgData name="Shintaro IWAMOTO" userId="da88981478ac1598" providerId="LiveId" clId="{FA87EF57-6585-403F-A779-4C1B3C4984FD}" dt="2018-03-02T20:33:23.141" v="1363" actId="1076"/>
          <ac:picMkLst>
            <pc:docMk/>
            <pc:sldMk cId="2762253752" sldId="293"/>
            <ac:picMk id="53" creationId="{F9026C34-A556-4CCF-B371-3C5070E95EAA}"/>
          </ac:picMkLst>
        </pc:picChg>
        <pc:picChg chg="del topLvl">
          <ac:chgData name="Shintaro IWAMOTO" userId="da88981478ac1598" providerId="LiveId" clId="{FA87EF57-6585-403F-A779-4C1B3C4984FD}" dt="2018-03-02T20:16:33.857" v="1030" actId="478"/>
          <ac:picMkLst>
            <pc:docMk/>
            <pc:sldMk cId="2762253752" sldId="293"/>
            <ac:picMk id="55" creationId="{37C6152A-2CB3-48DF-A731-46D391B252AE}"/>
          </ac:picMkLst>
        </pc:picChg>
        <pc:picChg chg="del">
          <ac:chgData name="Shintaro IWAMOTO" userId="da88981478ac1598" providerId="LiveId" clId="{FA87EF57-6585-403F-A779-4C1B3C4984FD}" dt="2018-03-02T20:14:45.782" v="943" actId="478"/>
          <ac:picMkLst>
            <pc:docMk/>
            <pc:sldMk cId="2762253752" sldId="293"/>
            <ac:picMk id="77" creationId="{5702009C-78C2-4AA3-B42B-19943151488B}"/>
          </ac:picMkLst>
        </pc:picChg>
        <pc:picChg chg="del">
          <ac:chgData name="Shintaro IWAMOTO" userId="da88981478ac1598" providerId="LiveId" clId="{FA87EF57-6585-403F-A779-4C1B3C4984FD}" dt="2018-03-02T20:14:43.734" v="942" actId="478"/>
          <ac:picMkLst>
            <pc:docMk/>
            <pc:sldMk cId="2762253752" sldId="293"/>
            <ac:picMk id="79" creationId="{81AD92B0-2539-4B81-8E04-6779345C5246}"/>
          </ac:picMkLst>
        </pc:picChg>
        <pc:picChg chg="mod">
          <ac:chgData name="Shintaro IWAMOTO" userId="da88981478ac1598" providerId="LiveId" clId="{FA87EF57-6585-403F-A779-4C1B3C4984FD}" dt="2018-03-02T20:31:07.759" v="1317" actId="1076"/>
          <ac:picMkLst>
            <pc:docMk/>
            <pc:sldMk cId="2762253752" sldId="293"/>
            <ac:picMk id="84" creationId="{A9FA3170-99F2-4CAD-B0A7-C92ED3078F62}"/>
          </ac:picMkLst>
        </pc:picChg>
        <pc:picChg chg="mod ord">
          <ac:chgData name="Shintaro IWAMOTO" userId="da88981478ac1598" providerId="LiveId" clId="{FA87EF57-6585-403F-A779-4C1B3C4984FD}" dt="2018-03-02T20:24:38.521" v="1144" actId="1076"/>
          <ac:picMkLst>
            <pc:docMk/>
            <pc:sldMk cId="2762253752" sldId="293"/>
            <ac:picMk id="92" creationId="{5A856809-8DB3-4F20-9792-D3E7347336DA}"/>
          </ac:picMkLst>
        </pc:picChg>
        <pc:cxnChg chg="mod">
          <ac:chgData name="Shintaro IWAMOTO" userId="da88981478ac1598" providerId="LiveId" clId="{FA87EF57-6585-403F-A779-4C1B3C4984FD}" dt="2018-03-02T20:14:51.906" v="945" actId="478"/>
          <ac:cxnSpMkLst>
            <pc:docMk/>
            <pc:sldMk cId="2762253752" sldId="293"/>
            <ac:cxnSpMk id="42" creationId="{95211779-CB96-4785-B80B-7F433A7C96DC}"/>
          </ac:cxnSpMkLst>
        </pc:cxnChg>
        <pc:cxnChg chg="mod">
          <ac:chgData name="Shintaro IWAMOTO" userId="da88981478ac1598" providerId="LiveId" clId="{FA87EF57-6585-403F-A779-4C1B3C4984FD}" dt="2018-03-02T20:14:51.906" v="945" actId="478"/>
          <ac:cxnSpMkLst>
            <pc:docMk/>
            <pc:sldMk cId="2762253752" sldId="293"/>
            <ac:cxnSpMk id="65" creationId="{E53B8D43-E569-4D04-A5DA-C6594B887DA9}"/>
          </ac:cxnSpMkLst>
        </pc:cxnChg>
        <pc:cxnChg chg="mod">
          <ac:chgData name="Shintaro IWAMOTO" userId="da88981478ac1598" providerId="LiveId" clId="{FA87EF57-6585-403F-A779-4C1B3C4984FD}" dt="2018-03-02T20:09:15.627" v="893" actId="478"/>
          <ac:cxnSpMkLst>
            <pc:docMk/>
            <pc:sldMk cId="2762253752" sldId="293"/>
            <ac:cxnSpMk id="88" creationId="{9B9C677D-9C39-4312-A354-6489E1804924}"/>
          </ac:cxnSpMkLst>
        </pc:cxnChg>
        <pc:cxnChg chg="mod">
          <ac:chgData name="Shintaro IWAMOTO" userId="da88981478ac1598" providerId="LiveId" clId="{FA87EF57-6585-403F-A779-4C1B3C4984FD}" dt="2018-03-02T20:09:15.627" v="893" actId="478"/>
          <ac:cxnSpMkLst>
            <pc:docMk/>
            <pc:sldMk cId="2762253752" sldId="293"/>
            <ac:cxnSpMk id="91" creationId="{950F4774-8189-43C3-A298-BD5CC4E9C5CB}"/>
          </ac:cxnSpMkLst>
        </pc:cxnChg>
      </pc:sldChg>
      <pc:sldChg chg="delSp modSp">
        <pc:chgData name="Shintaro IWAMOTO" userId="da88981478ac1598" providerId="LiveId" clId="{FA87EF57-6585-403F-A779-4C1B3C4984FD}" dt="2018-03-02T20:36:08.896" v="1476" actId="20577"/>
        <pc:sldMkLst>
          <pc:docMk/>
          <pc:sldMk cId="83196250" sldId="295"/>
        </pc:sldMkLst>
        <pc:spChg chg="mod">
          <ac:chgData name="Shintaro IWAMOTO" userId="da88981478ac1598" providerId="LiveId" clId="{FA87EF57-6585-403F-A779-4C1B3C4984FD}" dt="2018-03-02T20:36:08.896" v="1476" actId="20577"/>
          <ac:spMkLst>
            <pc:docMk/>
            <pc:sldMk cId="83196250" sldId="295"/>
            <ac:spMk id="55" creationId="{2E1DA677-86CF-4F9B-BC4A-70C03DB94696}"/>
          </ac:spMkLst>
        </pc:spChg>
        <pc:grpChg chg="mod">
          <ac:chgData name="Shintaro IWAMOTO" userId="da88981478ac1598" providerId="LiveId" clId="{FA87EF57-6585-403F-A779-4C1B3C4984FD}" dt="2018-03-02T20:35:52.602" v="1450" actId="20577"/>
          <ac:grpSpMkLst>
            <pc:docMk/>
            <pc:sldMk cId="83196250" sldId="295"/>
            <ac:grpSpMk id="108" creationId="{553533FB-3CB5-45C5-A347-256784B21FA0}"/>
          </ac:grpSpMkLst>
        </pc:grpChg>
        <pc:cxnChg chg="del">
          <ac:chgData name="Shintaro IWAMOTO" userId="da88981478ac1598" providerId="LiveId" clId="{FA87EF57-6585-403F-A779-4C1B3C4984FD}" dt="2018-03-02T20:35:52.602" v="1450" actId="20577"/>
          <ac:cxnSpMkLst>
            <pc:docMk/>
            <pc:sldMk cId="83196250" sldId="295"/>
            <ac:cxnSpMk id="102" creationId="{C2209E41-E3CF-4B29-B5E5-83E53E8A617C}"/>
          </ac:cxnSpMkLst>
        </pc:cxnChg>
      </pc:sldChg>
      <pc:sldChg chg="modSp del">
        <pc:chgData name="Shintaro IWAMOTO" userId="da88981478ac1598" providerId="LiveId" clId="{FA87EF57-6585-403F-A779-4C1B3C4984FD}" dt="2018-03-02T20:41:54.449" v="1740" actId="2696"/>
        <pc:sldMkLst>
          <pc:docMk/>
          <pc:sldMk cId="258505451" sldId="297"/>
        </pc:sldMkLst>
        <pc:grpChg chg="mod">
          <ac:chgData name="Shintaro IWAMOTO" userId="da88981478ac1598" providerId="LiveId" clId="{FA87EF57-6585-403F-A779-4C1B3C4984FD}" dt="2018-03-02T20:11:00.146" v="903" actId="1076"/>
          <ac:grpSpMkLst>
            <pc:docMk/>
            <pc:sldMk cId="258505451" sldId="297"/>
            <ac:grpSpMk id="13" creationId="{35DB33BA-7EC2-4904-8700-3B81F437FB07}"/>
          </ac:grpSpMkLst>
        </pc:grpChg>
        <pc:picChg chg="mod">
          <ac:chgData name="Shintaro IWAMOTO" userId="da88981478ac1598" providerId="LiveId" clId="{FA87EF57-6585-403F-A779-4C1B3C4984FD}" dt="2018-03-02T20:11:03.037" v="904" actId="1076"/>
          <ac:picMkLst>
            <pc:docMk/>
            <pc:sldMk cId="258505451" sldId="297"/>
            <ac:picMk id="14" creationId="{4F4C30AC-F4B2-49C8-AF1A-2EC6D7735526}"/>
          </ac:picMkLst>
        </pc:picChg>
        <pc:picChg chg="mod">
          <ac:chgData name="Shintaro IWAMOTO" userId="da88981478ac1598" providerId="LiveId" clId="{FA87EF57-6585-403F-A779-4C1B3C4984FD}" dt="2018-03-02T20:10:48.876" v="901" actId="1076"/>
          <ac:picMkLst>
            <pc:docMk/>
            <pc:sldMk cId="258505451" sldId="297"/>
            <ac:picMk id="113" creationId="{AD633AA0-D722-4377-B45B-DD3914BE9C2E}"/>
          </ac:picMkLst>
        </pc:picChg>
      </pc:sldChg>
      <pc:sldChg chg="addSp delSp modSp add modAnim">
        <pc:chgData name="Shintaro IWAMOTO" userId="da88981478ac1598" providerId="LiveId" clId="{FA87EF57-6585-403F-A779-4C1B3C4984FD}" dt="2018-03-02T20:00:43.302" v="612" actId="1076"/>
        <pc:sldMkLst>
          <pc:docMk/>
          <pc:sldMk cId="1532084783" sldId="298"/>
        </pc:sldMkLst>
        <pc:spChg chg="mod">
          <ac:chgData name="Shintaro IWAMOTO" userId="da88981478ac1598" providerId="LiveId" clId="{FA87EF57-6585-403F-A779-4C1B3C4984FD}" dt="2018-03-02T20:00:32.919" v="608" actId="1076"/>
          <ac:spMkLst>
            <pc:docMk/>
            <pc:sldMk cId="1532084783" sldId="298"/>
            <ac:spMk id="2" creationId="{31C92309-3D9B-4123-B7E0-92C64F38FB37}"/>
          </ac:spMkLst>
        </pc:spChg>
        <pc:spChg chg="del">
          <ac:chgData name="Shintaro IWAMOTO" userId="da88981478ac1598" providerId="LiveId" clId="{FA87EF57-6585-403F-A779-4C1B3C4984FD}" dt="2018-03-02T20:00:41.839" v="611" actId="478"/>
          <ac:spMkLst>
            <pc:docMk/>
            <pc:sldMk cId="1532084783" sldId="298"/>
            <ac:spMk id="3" creationId="{39348825-868B-4E2A-AA4B-6DEB27CD1EB6}"/>
          </ac:spMkLst>
        </pc:spChg>
        <pc:grpChg chg="add mod">
          <ac:chgData name="Shintaro IWAMOTO" userId="da88981478ac1598" providerId="LiveId" clId="{FA87EF57-6585-403F-A779-4C1B3C4984FD}" dt="2018-03-02T20:00:40.338" v="610" actId="1076"/>
          <ac:grpSpMkLst>
            <pc:docMk/>
            <pc:sldMk cId="1532084783" sldId="298"/>
            <ac:grpSpMk id="4" creationId="{FD1645B0-40A4-4204-9724-2B329CF86171}"/>
          </ac:grpSpMkLst>
        </pc:grpChg>
        <pc:grpChg chg="add mod">
          <ac:chgData name="Shintaro IWAMOTO" userId="da88981478ac1598" providerId="LiveId" clId="{FA87EF57-6585-403F-A779-4C1B3C4984FD}" dt="2018-03-02T20:00:43.302" v="612" actId="1076"/>
          <ac:grpSpMkLst>
            <pc:docMk/>
            <pc:sldMk cId="1532084783" sldId="298"/>
            <ac:grpSpMk id="7" creationId="{2F6F5C5C-CF36-434F-9218-750AF84125BA}"/>
          </ac:grpSpMkLst>
        </pc:grpChg>
      </pc:sldChg>
      <pc:sldChg chg="addSp delSp modSp add">
        <pc:chgData name="Shintaro IWAMOTO" userId="da88981478ac1598" providerId="LiveId" clId="{FA87EF57-6585-403F-A779-4C1B3C4984FD}" dt="2018-03-02T21:41:08.031" v="1966" actId="478"/>
        <pc:sldMkLst>
          <pc:docMk/>
          <pc:sldMk cId="267853780" sldId="299"/>
        </pc:sldMkLst>
        <pc:spChg chg="mod">
          <ac:chgData name="Shintaro IWAMOTO" userId="da88981478ac1598" providerId="LiveId" clId="{FA87EF57-6585-403F-A779-4C1B3C4984FD}" dt="2018-03-02T21:28:46.578" v="1835" actId="478"/>
          <ac:spMkLst>
            <pc:docMk/>
            <pc:sldMk cId="267853780" sldId="299"/>
            <ac:spMk id="2" creationId="{48DCFFDB-981C-4207-BBC4-0619FF3CBA0B}"/>
          </ac:spMkLst>
        </pc:spChg>
        <pc:spChg chg="del">
          <ac:chgData name="Shintaro IWAMOTO" userId="da88981478ac1598" providerId="LiveId" clId="{FA87EF57-6585-403F-A779-4C1B3C4984FD}" dt="2018-03-02T21:39:54.011" v="1936" actId="478"/>
          <ac:spMkLst>
            <pc:docMk/>
            <pc:sldMk cId="267853780" sldId="299"/>
            <ac:spMk id="3" creationId="{6F390C36-4BDA-470E-8B9A-9DFF2929D824}"/>
          </ac:spMkLst>
        </pc:spChg>
        <pc:picChg chg="add mod">
          <ac:chgData name="Shintaro IWAMOTO" userId="da88981478ac1598" providerId="LiveId" clId="{FA87EF57-6585-403F-A779-4C1B3C4984FD}" dt="2018-03-02T21:40:34.973" v="1947" actId="1076"/>
          <ac:picMkLst>
            <pc:docMk/>
            <pc:sldMk cId="267853780" sldId="299"/>
            <ac:picMk id="4" creationId="{BFBDB9B5-B42A-4158-A9A7-284C8E55E422}"/>
          </ac:picMkLst>
        </pc:picChg>
        <pc:picChg chg="add mod">
          <ac:chgData name="Shintaro IWAMOTO" userId="da88981478ac1598" providerId="LiveId" clId="{FA87EF57-6585-403F-A779-4C1B3C4984FD}" dt="2018-03-02T21:40:31.497" v="1945" actId="1076"/>
          <ac:picMkLst>
            <pc:docMk/>
            <pc:sldMk cId="267853780" sldId="299"/>
            <ac:picMk id="5" creationId="{48C2E71F-BC29-4D69-87D0-555E9F051856}"/>
          </ac:picMkLst>
        </pc:picChg>
        <pc:picChg chg="add mod">
          <ac:chgData name="Shintaro IWAMOTO" userId="da88981478ac1598" providerId="LiveId" clId="{FA87EF57-6585-403F-A779-4C1B3C4984FD}" dt="2018-03-02T21:40:33.805" v="1946" actId="1076"/>
          <ac:picMkLst>
            <pc:docMk/>
            <pc:sldMk cId="267853780" sldId="299"/>
            <ac:picMk id="6" creationId="{23C9128E-2142-474B-A668-63BB3BF8A597}"/>
          </ac:picMkLst>
        </pc:picChg>
        <pc:picChg chg="del mod">
          <ac:chgData name="Shintaro IWAMOTO" userId="da88981478ac1598" providerId="LiveId" clId="{FA87EF57-6585-403F-A779-4C1B3C4984FD}" dt="2018-03-02T21:41:08.031" v="1966" actId="478"/>
          <ac:picMkLst>
            <pc:docMk/>
            <pc:sldMk cId="267853780" sldId="299"/>
            <ac:picMk id="8" creationId="{818488B3-5493-4FE9-BC58-D2397BD76282}"/>
          </ac:picMkLst>
        </pc:picChg>
        <pc:picChg chg="mod ord">
          <ac:chgData name="Shintaro IWAMOTO" userId="da88981478ac1598" providerId="LiveId" clId="{FA87EF57-6585-403F-A779-4C1B3C4984FD}" dt="2018-03-02T21:41:08.031" v="1965" actId="108"/>
          <ac:picMkLst>
            <pc:docMk/>
            <pc:sldMk cId="267853780" sldId="299"/>
            <ac:picMk id="10" creationId="{5FBD0B01-FAE4-462F-A651-7939FF331ABF}"/>
          </ac:picMkLst>
        </pc:picChg>
      </pc:sldChg>
      <pc:sldChg chg="addSp delSp modSp add">
        <pc:chgData name="Shintaro IWAMOTO" userId="da88981478ac1598" providerId="LiveId" clId="{FA87EF57-6585-403F-A779-4C1B3C4984FD}" dt="2018-03-02T21:43:25.161" v="2022" actId="478"/>
        <pc:sldMkLst>
          <pc:docMk/>
          <pc:sldMk cId="389213094" sldId="300"/>
        </pc:sldMkLst>
        <pc:spChg chg="mod">
          <ac:chgData name="Shintaro IWAMOTO" userId="da88981478ac1598" providerId="LiveId" clId="{FA87EF57-6585-403F-A779-4C1B3C4984FD}" dt="2018-03-02T21:41:30.699" v="1984" actId="6549"/>
          <ac:spMkLst>
            <pc:docMk/>
            <pc:sldMk cId="389213094" sldId="300"/>
            <ac:spMk id="2" creationId="{A8BB569B-BB4E-493C-BD8A-01EC2CF63450}"/>
          </ac:spMkLst>
        </pc:spChg>
        <pc:spChg chg="del">
          <ac:chgData name="Shintaro IWAMOTO" userId="da88981478ac1598" providerId="LiveId" clId="{FA87EF57-6585-403F-A779-4C1B3C4984FD}" dt="2018-03-02T21:30:06.351" v="1909" actId="478"/>
          <ac:spMkLst>
            <pc:docMk/>
            <pc:sldMk cId="389213094" sldId="300"/>
            <ac:spMk id="3" creationId="{583C0F45-074F-4BB1-B7FD-38A85CE630F9}"/>
          </ac:spMkLst>
        </pc:spChg>
        <pc:spChg chg="add del mod">
          <ac:chgData name="Shintaro IWAMOTO" userId="da88981478ac1598" providerId="LiveId" clId="{FA87EF57-6585-403F-A779-4C1B3C4984FD}" dt="2018-03-02T21:31:16.215" v="1935" actId="478"/>
          <ac:spMkLst>
            <pc:docMk/>
            <pc:sldMk cId="389213094" sldId="300"/>
            <ac:spMk id="17" creationId="{8B468EF1-A93E-42B5-B452-878D5B89DD6A}"/>
          </ac:spMkLst>
        </pc:spChg>
        <pc:spChg chg="add del mod">
          <ac:chgData name="Shintaro IWAMOTO" userId="da88981478ac1598" providerId="LiveId" clId="{FA87EF57-6585-403F-A779-4C1B3C4984FD}" dt="2018-03-02T21:41:53.683" v="2003" actId="478"/>
          <ac:spMkLst>
            <pc:docMk/>
            <pc:sldMk cId="389213094" sldId="300"/>
            <ac:spMk id="18" creationId="{E94C1B63-22D8-4410-8A65-5D8CD1327AE4}"/>
          </ac:spMkLst>
        </pc:spChg>
        <pc:picChg chg="add mod">
          <ac:chgData name="Shintaro IWAMOTO" userId="da88981478ac1598" providerId="LiveId" clId="{FA87EF57-6585-403F-A779-4C1B3C4984FD}" dt="2018-03-02T21:42:49.338" v="2014" actId="1076"/>
          <ac:picMkLst>
            <pc:docMk/>
            <pc:sldMk cId="389213094" sldId="300"/>
            <ac:picMk id="4" creationId="{091C2325-FFBB-4FD9-BF90-C75C1F25AD49}"/>
          </ac:picMkLst>
        </pc:picChg>
        <pc:picChg chg="add mod">
          <ac:chgData name="Shintaro IWAMOTO" userId="da88981478ac1598" providerId="LiveId" clId="{FA87EF57-6585-403F-A779-4C1B3C4984FD}" dt="2018-03-02T21:42:50.748" v="2015" actId="1076"/>
          <ac:picMkLst>
            <pc:docMk/>
            <pc:sldMk cId="389213094" sldId="300"/>
            <ac:picMk id="5" creationId="{90671BE3-F62B-414A-9C4D-A9CEE70DE2EB}"/>
          </ac:picMkLst>
        </pc:picChg>
        <pc:picChg chg="add mod">
          <ac:chgData name="Shintaro IWAMOTO" userId="da88981478ac1598" providerId="LiveId" clId="{FA87EF57-6585-403F-A779-4C1B3C4984FD}" dt="2018-03-02T21:42:53.887" v="2016" actId="1076"/>
          <ac:picMkLst>
            <pc:docMk/>
            <pc:sldMk cId="389213094" sldId="300"/>
            <ac:picMk id="6" creationId="{93FA6939-6A60-4E30-829E-82B8B577D995}"/>
          </ac:picMkLst>
        </pc:picChg>
        <pc:picChg chg="add">
          <ac:chgData name="Shintaro IWAMOTO" userId="da88981478ac1598" providerId="LiveId" clId="{FA87EF57-6585-403F-A779-4C1B3C4984FD}" dt="2018-03-02T21:42:31.913" v="2010" actId="478"/>
          <ac:picMkLst>
            <pc:docMk/>
            <pc:sldMk cId="389213094" sldId="300"/>
            <ac:picMk id="21" creationId="{AFF7312F-622B-423F-80A9-F60618C27FBA}"/>
          </ac:picMkLst>
        </pc:picChg>
        <pc:picChg chg="add">
          <ac:chgData name="Shintaro IWAMOTO" userId="da88981478ac1598" providerId="LiveId" clId="{FA87EF57-6585-403F-A779-4C1B3C4984FD}" dt="2018-03-02T21:42:31.913" v="2010" actId="478"/>
          <ac:picMkLst>
            <pc:docMk/>
            <pc:sldMk cId="389213094" sldId="300"/>
            <ac:picMk id="22" creationId="{5C4949F4-9FA1-4248-92DF-86F291E37ACF}"/>
          </ac:picMkLst>
        </pc:picChg>
        <pc:cxnChg chg="add del mod">
          <ac:chgData name="Shintaro IWAMOTO" userId="da88981478ac1598" providerId="LiveId" clId="{FA87EF57-6585-403F-A779-4C1B3C4984FD}" dt="2018-03-02T21:31:13.100" v="1933" actId="11529"/>
          <ac:cxnSpMkLst>
            <pc:docMk/>
            <pc:sldMk cId="389213094" sldId="300"/>
            <ac:cxnSpMk id="8" creationId="{8CC70A4F-8A84-49D9-9E0A-365B268F5B2A}"/>
          </ac:cxnSpMkLst>
        </pc:cxnChg>
        <pc:cxnChg chg="add del mod">
          <ac:chgData name="Shintaro IWAMOTO" userId="da88981478ac1598" providerId="LiveId" clId="{FA87EF57-6585-403F-A779-4C1B3C4984FD}" dt="2018-03-02T21:31:12.293" v="1931" actId="478"/>
          <ac:cxnSpMkLst>
            <pc:docMk/>
            <pc:sldMk cId="389213094" sldId="300"/>
            <ac:cxnSpMk id="10" creationId="{3B5A7D38-35F0-48ED-8A54-FF0153A4C1F1}"/>
          </ac:cxnSpMkLst>
        </pc:cxnChg>
        <pc:cxnChg chg="add del mod">
          <ac:chgData name="Shintaro IWAMOTO" userId="da88981478ac1598" providerId="LiveId" clId="{FA87EF57-6585-403F-A779-4C1B3C4984FD}" dt="2018-03-02T21:30:57.500" v="1923" actId="478"/>
          <ac:cxnSpMkLst>
            <pc:docMk/>
            <pc:sldMk cId="389213094" sldId="300"/>
            <ac:cxnSpMk id="15" creationId="{F7F0048A-55EC-4C5D-90A2-2718F131C7A0}"/>
          </ac:cxnSpMkLst>
        </pc:cxnChg>
        <pc:cxnChg chg="add del mod">
          <ac:chgData name="Shintaro IWAMOTO" userId="da88981478ac1598" providerId="LiveId" clId="{FA87EF57-6585-403F-A779-4C1B3C4984FD}" dt="2018-03-02T21:42:13.880" v="2009" actId="478"/>
          <ac:cxnSpMkLst>
            <pc:docMk/>
            <pc:sldMk cId="389213094" sldId="300"/>
            <ac:cxnSpMk id="20" creationId="{8741F89A-B155-4376-8D47-F3D22CC26190}"/>
          </ac:cxnSpMkLst>
        </pc:cxnChg>
        <pc:cxnChg chg="add del mod">
          <ac:chgData name="Shintaro IWAMOTO" userId="da88981478ac1598" providerId="LiveId" clId="{FA87EF57-6585-403F-A779-4C1B3C4984FD}" dt="2018-03-02T21:43:25.161" v="2022" actId="478"/>
          <ac:cxnSpMkLst>
            <pc:docMk/>
            <pc:sldMk cId="389213094" sldId="300"/>
            <ac:cxnSpMk id="24" creationId="{E68B104E-299A-4FAA-B051-492E759C83F5}"/>
          </ac:cxnSpMkLst>
        </pc:cxnChg>
      </pc:sldChg>
      <pc:sldChg chg="add del">
        <pc:chgData name="Shintaro IWAMOTO" userId="da88981478ac1598" providerId="LiveId" clId="{FA87EF57-6585-403F-A779-4C1B3C4984FD}" dt="2018-03-02T20:41:56.931" v="1741" actId="2696"/>
        <pc:sldMkLst>
          <pc:docMk/>
          <pc:sldMk cId="3954722562" sldId="300"/>
        </pc:sldMkLst>
      </pc:sldChg>
      <pc:sldChg chg="addSp delSp modSp add">
        <pc:chgData name="Shintaro IWAMOTO" userId="da88981478ac1598" providerId="LiveId" clId="{FA87EF57-6585-403F-A779-4C1B3C4984FD}" dt="2018-03-02T22:34:05.656" v="2516" actId="20577"/>
        <pc:sldMkLst>
          <pc:docMk/>
          <pc:sldMk cId="1618586857" sldId="301"/>
        </pc:sldMkLst>
        <pc:spChg chg="mod">
          <ac:chgData name="Shintaro IWAMOTO" userId="da88981478ac1598" providerId="LiveId" clId="{FA87EF57-6585-403F-A779-4C1B3C4984FD}" dt="2018-03-02T21:51:30.807" v="2476" actId="20577"/>
          <ac:spMkLst>
            <pc:docMk/>
            <pc:sldMk cId="1618586857" sldId="301"/>
            <ac:spMk id="2" creationId="{23169F42-7CEE-4BCF-B65F-B24C42CB12B3}"/>
          </ac:spMkLst>
        </pc:spChg>
        <pc:spChg chg="add del">
          <ac:chgData name="Shintaro IWAMOTO" userId="da88981478ac1598" providerId="LiveId" clId="{FA87EF57-6585-403F-A779-4C1B3C4984FD}" dt="2018-03-02T21:46:00.371" v="2093" actId="20577"/>
          <ac:spMkLst>
            <pc:docMk/>
            <pc:sldMk cId="1618586857" sldId="301"/>
            <ac:spMk id="3" creationId="{BD75C183-0FD9-43E1-8A68-9A5793364A6B}"/>
          </ac:spMkLst>
        </pc:spChg>
        <pc:spChg chg="add mod">
          <ac:chgData name="Shintaro IWAMOTO" userId="da88981478ac1598" providerId="LiveId" clId="{FA87EF57-6585-403F-A779-4C1B3C4984FD}" dt="2018-03-02T22:34:05.656" v="2516" actId="20577"/>
          <ac:spMkLst>
            <pc:docMk/>
            <pc:sldMk cId="1618586857" sldId="301"/>
            <ac:spMk id="7" creationId="{9973F66F-7B6A-4E99-9BB8-59691C715910}"/>
          </ac:spMkLst>
        </pc:spChg>
        <pc:spChg chg="add mod">
          <ac:chgData name="Shintaro IWAMOTO" userId="da88981478ac1598" providerId="LiveId" clId="{FA87EF57-6585-403F-A779-4C1B3C4984FD}" dt="2018-03-02T21:49:58.335" v="2434" actId="20577"/>
          <ac:spMkLst>
            <pc:docMk/>
            <pc:sldMk cId="1618586857" sldId="301"/>
            <ac:spMk id="8" creationId="{405744EC-477D-4FF0-89E8-EFD046E8F91B}"/>
          </ac:spMkLst>
        </pc:spChg>
        <pc:spChg chg="add del mod">
          <ac:chgData name="Shintaro IWAMOTO" userId="da88981478ac1598" providerId="LiveId" clId="{FA87EF57-6585-403F-A779-4C1B3C4984FD}" dt="2018-03-02T21:49:29.031" v="2383" actId="478"/>
          <ac:spMkLst>
            <pc:docMk/>
            <pc:sldMk cId="1618586857" sldId="301"/>
            <ac:spMk id="10" creationId="{8A096411-DB9C-424E-A751-C370BF847FC6}"/>
          </ac:spMkLst>
        </pc:spChg>
        <pc:picChg chg="add del mod">
          <ac:chgData name="Shintaro IWAMOTO" userId="da88981478ac1598" providerId="LiveId" clId="{FA87EF57-6585-403F-A779-4C1B3C4984FD}" dt="2018-03-02T21:45:42.743" v="2092" actId="20577"/>
          <ac:picMkLst>
            <pc:docMk/>
            <pc:sldMk cId="1618586857" sldId="301"/>
            <ac:picMk id="4" creationId="{65892B52-46CA-48B3-9948-15641463C8E1}"/>
          </ac:picMkLst>
        </pc:picChg>
        <pc:picChg chg="add del mod">
          <ac:chgData name="Shintaro IWAMOTO" userId="da88981478ac1598" providerId="LiveId" clId="{FA87EF57-6585-403F-A779-4C1B3C4984FD}" dt="2018-03-02T21:49:26.978" v="2382" actId="478"/>
          <ac:picMkLst>
            <pc:docMk/>
            <pc:sldMk cId="1618586857" sldId="301"/>
            <ac:picMk id="5" creationId="{3BB90101-9A2A-4162-A76A-E0DE0CC19E8A}"/>
          </ac:picMkLst>
        </pc:picChg>
        <pc:picChg chg="add del mod">
          <ac:chgData name="Shintaro IWAMOTO" userId="da88981478ac1598" providerId="LiveId" clId="{FA87EF57-6585-403F-A779-4C1B3C4984FD}" dt="2018-03-02T21:49:30.526" v="2384" actId="478"/>
          <ac:picMkLst>
            <pc:docMk/>
            <pc:sldMk cId="1618586857" sldId="301"/>
            <ac:picMk id="6" creationId="{2649DE35-D868-448D-9DA1-3382E2D38AE0}"/>
          </ac:picMkLst>
        </pc:picChg>
        <pc:picChg chg="add mod ord">
          <ac:chgData name="Shintaro IWAMOTO" userId="da88981478ac1598" providerId="LiveId" clId="{FA87EF57-6585-403F-A779-4C1B3C4984FD}" dt="2018-03-02T22:33:57.094" v="2503" actId="167"/>
          <ac:picMkLst>
            <pc:docMk/>
            <pc:sldMk cId="1618586857" sldId="301"/>
            <ac:picMk id="11" creationId="{95C6A71C-0C1B-4A51-A722-AD44A37E5B63}"/>
          </ac:picMkLst>
        </pc:picChg>
        <pc:picChg chg="add mod">
          <ac:chgData name="Shintaro IWAMOTO" userId="da88981478ac1598" providerId="LiveId" clId="{FA87EF57-6585-403F-A779-4C1B3C4984FD}" dt="2018-03-02T21:51:11.026" v="2439" actId="1076"/>
          <ac:picMkLst>
            <pc:docMk/>
            <pc:sldMk cId="1618586857" sldId="301"/>
            <ac:picMk id="12" creationId="{AAD01F30-0938-4F4A-983E-631D1929E59A}"/>
          </ac:picMkLst>
        </pc:picChg>
      </pc:sldChg>
    </pc:docChg>
  </pc:docChgLst>
  <pc:docChgLst>
    <pc:chgData name="Shintaro IWAMOTO" userId="da88981478ac1598" providerId="LiveId" clId="{D01E9EFC-BC85-43E0-A374-6E785407E930}"/>
    <pc:docChg chg="undo redo custSel addSld delSld modSld">
      <pc:chgData name="Shintaro IWAMOTO" userId="da88981478ac1598" providerId="LiveId" clId="{D01E9EFC-BC85-43E0-A374-6E785407E930}" dt="2018-02-28T06:09:41.922" v="12288" actId="2696"/>
      <pc:docMkLst>
        <pc:docMk/>
      </pc:docMkLst>
      <pc:sldChg chg="modSp modNotesTx">
        <pc:chgData name="Shintaro IWAMOTO" userId="da88981478ac1598" providerId="LiveId" clId="{D01E9EFC-BC85-43E0-A374-6E785407E930}" dt="2018-02-28T05:05:48.222" v="12014" actId="1076"/>
        <pc:sldMkLst>
          <pc:docMk/>
          <pc:sldMk cId="1988265994" sldId="270"/>
        </pc:sldMkLst>
        <pc:spChg chg="mod">
          <ac:chgData name="Shintaro IWAMOTO" userId="da88981478ac1598" providerId="LiveId" clId="{D01E9EFC-BC85-43E0-A374-6E785407E930}" dt="2018-02-28T03:38:27.244" v="11842" actId="1076"/>
          <ac:spMkLst>
            <pc:docMk/>
            <pc:sldMk cId="1988265994" sldId="270"/>
            <ac:spMk id="3" creationId="{5ADFEC94-6E8E-4E53-B259-28D9CB292226}"/>
          </ac:spMkLst>
        </pc:spChg>
        <pc:spChg chg="mod">
          <ac:chgData name="Shintaro IWAMOTO" userId="da88981478ac1598" providerId="LiveId" clId="{D01E9EFC-BC85-43E0-A374-6E785407E930}" dt="2018-02-28T05:05:48.222" v="12014" actId="1076"/>
          <ac:spMkLst>
            <pc:docMk/>
            <pc:sldMk cId="1988265994" sldId="270"/>
            <ac:spMk id="102" creationId="{66AE380C-C544-4F79-AD0F-F2ADDC96DFEF}"/>
          </ac:spMkLst>
        </pc:spChg>
      </pc:sldChg>
      <pc:sldChg chg="modNotesTx">
        <pc:chgData name="Shintaro IWAMOTO" userId="da88981478ac1598" providerId="LiveId" clId="{D01E9EFC-BC85-43E0-A374-6E785407E930}" dt="2018-02-28T01:45:03.941" v="3275" actId="20577"/>
        <pc:sldMkLst>
          <pc:docMk/>
          <pc:sldMk cId="3794158439" sldId="272"/>
        </pc:sldMkLst>
      </pc:sldChg>
      <pc:sldChg chg="modSp modNotesTx">
        <pc:chgData name="Shintaro IWAMOTO" userId="da88981478ac1598" providerId="LiveId" clId="{D01E9EFC-BC85-43E0-A374-6E785407E930}" dt="2018-02-28T02:21:18.177" v="8640" actId="6549"/>
        <pc:sldMkLst>
          <pc:docMk/>
          <pc:sldMk cId="1367387372" sldId="274"/>
        </pc:sldMkLst>
        <pc:grpChg chg="mod">
          <ac:chgData name="Shintaro IWAMOTO" userId="da88981478ac1598" providerId="LiveId" clId="{D01E9EFC-BC85-43E0-A374-6E785407E930}" dt="2018-02-28T02:17:03.120" v="7703" actId="1076"/>
          <ac:grpSpMkLst>
            <pc:docMk/>
            <pc:sldMk cId="1367387372" sldId="274"/>
            <ac:grpSpMk id="60" creationId="{716CC69E-4F3A-46AA-9E8A-50259FA59FFB}"/>
          </ac:grpSpMkLst>
        </pc:grpChg>
        <pc:picChg chg="mod">
          <ac:chgData name="Shintaro IWAMOTO" userId="da88981478ac1598" providerId="LiveId" clId="{D01E9EFC-BC85-43E0-A374-6E785407E930}" dt="2018-02-28T02:17:00.898" v="7702" actId="1076"/>
          <ac:picMkLst>
            <pc:docMk/>
            <pc:sldMk cId="1367387372" sldId="274"/>
            <ac:picMk id="54" creationId="{15715CEB-0711-47DD-B283-B42B7E2943AD}"/>
          </ac:picMkLst>
        </pc:picChg>
        <pc:cxnChg chg="mod">
          <ac:chgData name="Shintaro IWAMOTO" userId="da88981478ac1598" providerId="LiveId" clId="{D01E9EFC-BC85-43E0-A374-6E785407E930}" dt="2018-02-28T02:16:58.682" v="7701" actId="1076"/>
          <ac:cxnSpMkLst>
            <pc:docMk/>
            <pc:sldMk cId="1367387372" sldId="274"/>
            <ac:cxnSpMk id="52" creationId="{9E7642C4-3F4E-4BD4-85A8-753A43CC3A4F}"/>
          </ac:cxnSpMkLst>
        </pc:cxnChg>
      </pc:sldChg>
      <pc:sldChg chg="addSp modSp modAnim modNotesTx">
        <pc:chgData name="Shintaro IWAMOTO" userId="da88981478ac1598" providerId="LiveId" clId="{D01E9EFC-BC85-43E0-A374-6E785407E930}" dt="2018-02-28T05:13:56.965" v="12052" actId="1076"/>
        <pc:sldMkLst>
          <pc:docMk/>
          <pc:sldMk cId="1192062643" sldId="275"/>
        </pc:sldMkLst>
        <pc:spChg chg="mod">
          <ac:chgData name="Shintaro IWAMOTO" userId="da88981478ac1598" providerId="LiveId" clId="{D01E9EFC-BC85-43E0-A374-6E785407E930}" dt="2018-02-28T05:13:56.965" v="12052" actId="1076"/>
          <ac:spMkLst>
            <pc:docMk/>
            <pc:sldMk cId="1192062643" sldId="275"/>
            <ac:spMk id="88" creationId="{F31A4374-1D8C-4492-8837-F31C5530D7BC}"/>
          </ac:spMkLst>
        </pc:spChg>
        <pc:spChg chg="mod">
          <ac:chgData name="Shintaro IWAMOTO" userId="da88981478ac1598" providerId="LiveId" clId="{D01E9EFC-BC85-43E0-A374-6E785407E930}" dt="2018-02-28T05:10:50.965" v="12046" actId="1076"/>
          <ac:spMkLst>
            <pc:docMk/>
            <pc:sldMk cId="1192062643" sldId="275"/>
            <ac:spMk id="111" creationId="{84B735B2-CA8C-4DCD-A1F8-142488EBCF80}"/>
          </ac:spMkLst>
        </pc:spChg>
        <pc:grpChg chg="add mod">
          <ac:chgData name="Shintaro IWAMOTO" userId="da88981478ac1598" providerId="LiveId" clId="{D01E9EFC-BC85-43E0-A374-6E785407E930}" dt="2018-02-28T05:09:47.466" v="12029" actId="164"/>
          <ac:grpSpMkLst>
            <pc:docMk/>
            <pc:sldMk cId="1192062643" sldId="275"/>
            <ac:grpSpMk id="3" creationId="{596E47BB-9D22-4A4F-93EC-EE08CB4C2F90}"/>
          </ac:grpSpMkLst>
        </pc:grpChg>
        <pc:grpChg chg="add mod">
          <ac:chgData name="Shintaro IWAMOTO" userId="da88981478ac1598" providerId="LiveId" clId="{D01E9EFC-BC85-43E0-A374-6E785407E930}" dt="2018-02-28T05:11:56.509" v="12049" actId="164"/>
          <ac:grpSpMkLst>
            <pc:docMk/>
            <pc:sldMk cId="1192062643" sldId="275"/>
            <ac:grpSpMk id="5" creationId="{8A43BA88-F36B-4ABA-BE29-FA5E579D9502}"/>
          </ac:grpSpMkLst>
        </pc:grpChg>
        <pc:grpChg chg="add mod">
          <ac:chgData name="Shintaro IWAMOTO" userId="da88981478ac1598" providerId="LiveId" clId="{D01E9EFC-BC85-43E0-A374-6E785407E930}" dt="2018-02-28T05:11:56.509" v="12049" actId="164"/>
          <ac:grpSpMkLst>
            <pc:docMk/>
            <pc:sldMk cId="1192062643" sldId="275"/>
            <ac:grpSpMk id="6" creationId="{9B6A6D31-91A2-490F-918A-9D8B47FB8BB5}"/>
          </ac:grpSpMkLst>
        </pc:grpChg>
        <pc:picChg chg="mod">
          <ac:chgData name="Shintaro IWAMOTO" userId="da88981478ac1598" providerId="LiveId" clId="{D01E9EFC-BC85-43E0-A374-6E785407E930}" dt="2018-02-28T05:11:56.509" v="12049" actId="164"/>
          <ac:picMkLst>
            <pc:docMk/>
            <pc:sldMk cId="1192062643" sldId="275"/>
            <ac:picMk id="27" creationId="{390FFE2C-9FF4-4F8D-BB54-FFE6E842EAE2}"/>
          </ac:picMkLst>
        </pc:picChg>
        <pc:picChg chg="mod">
          <ac:chgData name="Shintaro IWAMOTO" userId="da88981478ac1598" providerId="LiveId" clId="{D01E9EFC-BC85-43E0-A374-6E785407E930}" dt="2018-02-28T05:11:56.509" v="12049" actId="164"/>
          <ac:picMkLst>
            <pc:docMk/>
            <pc:sldMk cId="1192062643" sldId="275"/>
            <ac:picMk id="30" creationId="{85A38743-CE59-4A60-A931-9E083CC13D19}"/>
          </ac:picMkLst>
        </pc:picChg>
        <pc:picChg chg="mod">
          <ac:chgData name="Shintaro IWAMOTO" userId="da88981478ac1598" providerId="LiveId" clId="{D01E9EFC-BC85-43E0-A374-6E785407E930}" dt="2018-02-28T05:11:50.026" v="12048" actId="164"/>
          <ac:picMkLst>
            <pc:docMk/>
            <pc:sldMk cId="1192062643" sldId="275"/>
            <ac:picMk id="36" creationId="{FE1FB86B-F7C1-4E1B-ADBF-9F90FAD0BB33}"/>
          </ac:picMkLst>
        </pc:picChg>
        <pc:picChg chg="mod">
          <ac:chgData name="Shintaro IWAMOTO" userId="da88981478ac1598" providerId="LiveId" clId="{D01E9EFC-BC85-43E0-A374-6E785407E930}" dt="2018-02-28T05:11:50.026" v="12048" actId="164"/>
          <ac:picMkLst>
            <pc:docMk/>
            <pc:sldMk cId="1192062643" sldId="275"/>
            <ac:picMk id="38" creationId="{A89EFAAE-7485-4EEB-A7AD-954AC22B7125}"/>
          </ac:picMkLst>
        </pc:picChg>
        <pc:picChg chg="mod">
          <ac:chgData name="Shintaro IWAMOTO" userId="da88981478ac1598" providerId="LiveId" clId="{D01E9EFC-BC85-43E0-A374-6E785407E930}" dt="2018-02-28T05:11:50.026" v="12048" actId="164"/>
          <ac:picMkLst>
            <pc:docMk/>
            <pc:sldMk cId="1192062643" sldId="275"/>
            <ac:picMk id="46" creationId="{1E6E1613-877F-46DA-838C-2B41D5F46B9E}"/>
          </ac:picMkLst>
        </pc:picChg>
        <pc:picChg chg="mod">
          <ac:chgData name="Shintaro IWAMOTO" userId="da88981478ac1598" providerId="LiveId" clId="{D01E9EFC-BC85-43E0-A374-6E785407E930}" dt="2018-02-28T05:11:50.026" v="12048" actId="164"/>
          <ac:picMkLst>
            <pc:docMk/>
            <pc:sldMk cId="1192062643" sldId="275"/>
            <ac:picMk id="48" creationId="{9F0C8A98-B275-452A-ACF0-C346BD7DB62B}"/>
          </ac:picMkLst>
        </pc:picChg>
        <pc:picChg chg="mod">
          <ac:chgData name="Shintaro IWAMOTO" userId="da88981478ac1598" providerId="LiveId" clId="{D01E9EFC-BC85-43E0-A374-6E785407E930}" dt="2018-02-28T05:11:50.026" v="12048" actId="164"/>
          <ac:picMkLst>
            <pc:docMk/>
            <pc:sldMk cId="1192062643" sldId="275"/>
            <ac:picMk id="49" creationId="{5386FFC8-6ED4-4F2D-BC33-98384589CC4A}"/>
          </ac:picMkLst>
        </pc:picChg>
        <pc:picChg chg="mod">
          <ac:chgData name="Shintaro IWAMOTO" userId="da88981478ac1598" providerId="LiveId" clId="{D01E9EFC-BC85-43E0-A374-6E785407E930}" dt="2018-02-28T05:10:35.468" v="12042" actId="1076"/>
          <ac:picMkLst>
            <pc:docMk/>
            <pc:sldMk cId="1192062643" sldId="275"/>
            <ac:picMk id="106" creationId="{DDE8F76F-7DDD-4C95-B3AA-54DA73CC3DFE}"/>
          </ac:picMkLst>
        </pc:picChg>
      </pc:sldChg>
      <pc:sldChg chg="delSp modSp modNotesTx">
        <pc:chgData name="Shintaro IWAMOTO" userId="da88981478ac1598" providerId="LiveId" clId="{D01E9EFC-BC85-43E0-A374-6E785407E930}" dt="2018-02-28T02:46:15.007" v="11127" actId="478"/>
        <pc:sldMkLst>
          <pc:docMk/>
          <pc:sldMk cId="701521960" sldId="280"/>
        </pc:sldMkLst>
        <pc:spChg chg="mod">
          <ac:chgData name="Shintaro IWAMOTO" userId="da88981478ac1598" providerId="LiveId" clId="{D01E9EFC-BC85-43E0-A374-6E785407E930}" dt="2018-02-28T01:09:39.925" v="27" actId="20577"/>
          <ac:spMkLst>
            <pc:docMk/>
            <pc:sldMk cId="701521960" sldId="280"/>
            <ac:spMk id="2" creationId="{8C86A55B-6EBF-4E44-B5DD-E690B2AA0A39}"/>
          </ac:spMkLst>
        </pc:spChg>
        <pc:spChg chg="mod">
          <ac:chgData name="Shintaro IWAMOTO" userId="da88981478ac1598" providerId="LiveId" clId="{D01E9EFC-BC85-43E0-A374-6E785407E930}" dt="2018-02-28T02:45:51.082" v="11122" actId="478"/>
          <ac:spMkLst>
            <pc:docMk/>
            <pc:sldMk cId="701521960" sldId="280"/>
            <ac:spMk id="3" creationId="{BCC87D07-0A4D-47E0-8845-24B9ECAC9897}"/>
          </ac:spMkLst>
        </pc:spChg>
        <pc:spChg chg="mod">
          <ac:chgData name="Shintaro IWAMOTO" userId="da88981478ac1598" providerId="LiveId" clId="{D01E9EFC-BC85-43E0-A374-6E785407E930}" dt="2018-02-28T02:45:02.126" v="11018" actId="14100"/>
          <ac:spMkLst>
            <pc:docMk/>
            <pc:sldMk cId="701521960" sldId="280"/>
            <ac:spMk id="20" creationId="{46BDC746-75F6-43DD-8F29-DEC7E7A59880}"/>
          </ac:spMkLst>
        </pc:spChg>
        <pc:spChg chg="mod">
          <ac:chgData name="Shintaro IWAMOTO" userId="da88981478ac1598" providerId="LiveId" clId="{D01E9EFC-BC85-43E0-A374-6E785407E930}" dt="2018-02-28T02:44:59.932" v="11017" actId="1076"/>
          <ac:spMkLst>
            <pc:docMk/>
            <pc:sldMk cId="701521960" sldId="280"/>
            <ac:spMk id="24" creationId="{32DB3F73-348C-43FA-87C5-C8908A7F50C5}"/>
          </ac:spMkLst>
        </pc:spChg>
        <pc:cxnChg chg="del mod">
          <ac:chgData name="Shintaro IWAMOTO" userId="da88981478ac1598" providerId="LiveId" clId="{D01E9EFC-BC85-43E0-A374-6E785407E930}" dt="2018-02-28T02:46:15.007" v="11127" actId="478"/>
          <ac:cxnSpMkLst>
            <pc:docMk/>
            <pc:sldMk cId="701521960" sldId="280"/>
            <ac:cxnSpMk id="27" creationId="{6D2D7B92-B269-42BF-B5CD-BB91B780F345}"/>
          </ac:cxnSpMkLst>
        </pc:cxnChg>
      </pc:sldChg>
      <pc:sldChg chg="addSp delSp modSp modNotesTx">
        <pc:chgData name="Shintaro IWAMOTO" userId="da88981478ac1598" providerId="LiveId" clId="{D01E9EFC-BC85-43E0-A374-6E785407E930}" dt="2018-02-28T02:50:40.155" v="11809" actId="20577"/>
        <pc:sldMkLst>
          <pc:docMk/>
          <pc:sldMk cId="3352290661" sldId="281"/>
        </pc:sldMkLst>
        <pc:spChg chg="del mod">
          <ac:chgData name="Shintaro IWAMOTO" userId="da88981478ac1598" providerId="LiveId" clId="{D01E9EFC-BC85-43E0-A374-6E785407E930}" dt="2018-02-28T02:48:43.326" v="11478" actId="20577"/>
          <ac:spMkLst>
            <pc:docMk/>
            <pc:sldMk cId="3352290661" sldId="281"/>
            <ac:spMk id="3" creationId="{DF5E2716-C2B1-409A-B1D8-399A85459AB8}"/>
          </ac:spMkLst>
        </pc:spChg>
        <pc:spChg chg="mod">
          <ac:chgData name="Shintaro IWAMOTO" userId="da88981478ac1598" providerId="LiveId" clId="{D01E9EFC-BC85-43E0-A374-6E785407E930}" dt="2018-02-28T02:47:28.487" v="11340" actId="1076"/>
          <ac:spMkLst>
            <pc:docMk/>
            <pc:sldMk cId="3352290661" sldId="281"/>
            <ac:spMk id="4" creationId="{EC227E21-BE51-47B3-8AFA-02FF3F233018}"/>
          </ac:spMkLst>
        </pc:spChg>
        <pc:spChg chg="mod">
          <ac:chgData name="Shintaro IWAMOTO" userId="da88981478ac1598" providerId="LiveId" clId="{D01E9EFC-BC85-43E0-A374-6E785407E930}" dt="2018-02-28T02:47:31.643" v="11341" actId="1076"/>
          <ac:spMkLst>
            <pc:docMk/>
            <pc:sldMk cId="3352290661" sldId="281"/>
            <ac:spMk id="5" creationId="{F43FDC53-ABE1-4FDF-BCBB-06AED390E069}"/>
          </ac:spMkLst>
        </pc:spChg>
        <pc:spChg chg="add del mod">
          <ac:chgData name="Shintaro IWAMOTO" userId="da88981478ac1598" providerId="LiveId" clId="{D01E9EFC-BC85-43E0-A374-6E785407E930}" dt="2018-02-28T02:48:46.295" v="11479" actId="478"/>
          <ac:spMkLst>
            <pc:docMk/>
            <pc:sldMk cId="3352290661" sldId="281"/>
            <ac:spMk id="6" creationId="{2C56E54E-9BC8-4A83-AF04-23D7B0A50B56}"/>
          </ac:spMkLst>
        </pc:spChg>
        <pc:spChg chg="mod">
          <ac:chgData name="Shintaro IWAMOTO" userId="da88981478ac1598" providerId="LiveId" clId="{D01E9EFC-BC85-43E0-A374-6E785407E930}" dt="2018-02-28T02:49:05.094" v="11490" actId="1076"/>
          <ac:spMkLst>
            <pc:docMk/>
            <pc:sldMk cId="3352290661" sldId="281"/>
            <ac:spMk id="8" creationId="{6A979A01-6F33-4AC5-98DD-186D842F76BF}"/>
          </ac:spMkLst>
        </pc:spChg>
        <pc:spChg chg="mod">
          <ac:chgData name="Shintaro IWAMOTO" userId="da88981478ac1598" providerId="LiveId" clId="{D01E9EFC-BC85-43E0-A374-6E785407E930}" dt="2018-02-28T02:47:39.244" v="11342" actId="1076"/>
          <ac:spMkLst>
            <pc:docMk/>
            <pc:sldMk cId="3352290661" sldId="281"/>
            <ac:spMk id="9" creationId="{A5286B86-1878-4B2E-BDB6-501FC39E2550}"/>
          </ac:spMkLst>
        </pc:spChg>
        <pc:spChg chg="mod">
          <ac:chgData name="Shintaro IWAMOTO" userId="da88981478ac1598" providerId="LiveId" clId="{D01E9EFC-BC85-43E0-A374-6E785407E930}" dt="2018-02-28T02:47:45.517" v="11343" actId="1076"/>
          <ac:spMkLst>
            <pc:docMk/>
            <pc:sldMk cId="3352290661" sldId="281"/>
            <ac:spMk id="10" creationId="{4E2AF81C-440D-4BC8-858A-17438008C383}"/>
          </ac:spMkLst>
        </pc:spChg>
        <pc:spChg chg="mod">
          <ac:chgData name="Shintaro IWAMOTO" userId="da88981478ac1598" providerId="LiveId" clId="{D01E9EFC-BC85-43E0-A374-6E785407E930}" dt="2018-02-28T02:48:49.288" v="11480" actId="1076"/>
          <ac:spMkLst>
            <pc:docMk/>
            <pc:sldMk cId="3352290661" sldId="281"/>
            <ac:spMk id="11" creationId="{BABC1928-EBDB-4B2D-9E0B-C82D982239FE}"/>
          </ac:spMkLst>
        </pc:spChg>
        <pc:spChg chg="add mod">
          <ac:chgData name="Shintaro IWAMOTO" userId="da88981478ac1598" providerId="LiveId" clId="{D01E9EFC-BC85-43E0-A374-6E785407E930}" dt="2018-02-28T02:49:00.942" v="11489" actId="20577"/>
          <ac:spMkLst>
            <pc:docMk/>
            <pc:sldMk cId="3352290661" sldId="281"/>
            <ac:spMk id="12" creationId="{FEF7E4BA-9419-4212-BA38-503AC6FC2A21}"/>
          </ac:spMkLst>
        </pc:spChg>
      </pc:sldChg>
      <pc:sldChg chg="modNotesTx">
        <pc:chgData name="Shintaro IWAMOTO" userId="da88981478ac1598" providerId="LiveId" clId="{D01E9EFC-BC85-43E0-A374-6E785407E930}" dt="2018-02-28T01:24:58.204" v="235" actId="20577"/>
        <pc:sldMkLst>
          <pc:docMk/>
          <pc:sldMk cId="412929149" sldId="286"/>
        </pc:sldMkLst>
      </pc:sldChg>
      <pc:sldChg chg="delSp modSp modAnim modNotesTx">
        <pc:chgData name="Shintaro IWAMOTO" userId="da88981478ac1598" providerId="LiveId" clId="{D01E9EFC-BC85-43E0-A374-6E785407E930}" dt="2018-02-28T05:53:31.973" v="12160" actId="2696"/>
        <pc:sldMkLst>
          <pc:docMk/>
          <pc:sldMk cId="488274219" sldId="287"/>
        </pc:sldMkLst>
        <pc:spChg chg="mod">
          <ac:chgData name="Shintaro IWAMOTO" userId="da88981478ac1598" providerId="LiveId" clId="{D01E9EFC-BC85-43E0-A374-6E785407E930}" dt="2018-02-28T05:38:06.244" v="12074" actId="2696"/>
          <ac:spMkLst>
            <pc:docMk/>
            <pc:sldMk cId="488274219" sldId="287"/>
            <ac:spMk id="74" creationId="{21ADF2A8-634F-4541-AAF1-7145557A1924}"/>
          </ac:spMkLst>
        </pc:spChg>
        <pc:picChg chg="del mod">
          <ac:chgData name="Shintaro IWAMOTO" userId="da88981478ac1598" providerId="LiveId" clId="{D01E9EFC-BC85-43E0-A374-6E785407E930}" dt="2018-02-28T05:48:22.601" v="12157" actId="478"/>
          <ac:picMkLst>
            <pc:docMk/>
            <pc:sldMk cId="488274219" sldId="287"/>
            <ac:picMk id="4" creationId="{75797DE8-F0B1-4384-8881-A9679BFB114D}"/>
          </ac:picMkLst>
        </pc:picChg>
        <pc:picChg chg="mod ord">
          <ac:chgData name="Shintaro IWAMOTO" userId="da88981478ac1598" providerId="LiveId" clId="{D01E9EFC-BC85-43E0-A374-6E785407E930}" dt="2018-02-28T05:48:22.601" v="12156" actId="108"/>
          <ac:picMkLst>
            <pc:docMk/>
            <pc:sldMk cId="488274219" sldId="287"/>
            <ac:picMk id="6" creationId="{97EC7BD2-4324-4CC9-BA71-940D7EE1AB85}"/>
          </ac:picMkLst>
        </pc:picChg>
      </pc:sldChg>
      <pc:sldChg chg="modNotesTx">
        <pc:chgData name="Shintaro IWAMOTO" userId="da88981478ac1598" providerId="LiveId" clId="{D01E9EFC-BC85-43E0-A374-6E785407E930}" dt="2018-02-28T01:51:53.266" v="4453" actId="20577"/>
        <pc:sldMkLst>
          <pc:docMk/>
          <pc:sldMk cId="2599716888" sldId="292"/>
        </pc:sldMkLst>
      </pc:sldChg>
      <pc:sldChg chg="addSp delSp modSp delAnim modAnim modNotesTx">
        <pc:chgData name="Shintaro IWAMOTO" userId="da88981478ac1598" providerId="LiveId" clId="{D01E9EFC-BC85-43E0-A374-6E785407E930}" dt="2018-02-28T06:06:32.629" v="12266" actId="1076"/>
        <pc:sldMkLst>
          <pc:docMk/>
          <pc:sldMk cId="2762253752" sldId="293"/>
        </pc:sldMkLst>
        <pc:spChg chg="add del mod">
          <ac:chgData name="Shintaro IWAMOTO" userId="da88981478ac1598" providerId="LiveId" clId="{D01E9EFC-BC85-43E0-A374-6E785407E930}" dt="2018-02-28T06:02:47.794" v="12224" actId="1076"/>
          <ac:spMkLst>
            <pc:docMk/>
            <pc:sldMk cId="2762253752" sldId="293"/>
            <ac:spMk id="7" creationId="{31417F6A-AF52-418F-A461-2E616AD2656E}"/>
          </ac:spMkLst>
        </pc:spChg>
        <pc:spChg chg="del ord">
          <ac:chgData name="Shintaro IWAMOTO" userId="da88981478ac1598" providerId="LiveId" clId="{D01E9EFC-BC85-43E0-A374-6E785407E930}" dt="2018-02-28T06:00:03.698" v="12171" actId="478"/>
          <ac:spMkLst>
            <pc:docMk/>
            <pc:sldMk cId="2762253752" sldId="293"/>
            <ac:spMk id="26" creationId="{8D061670-51DC-41A2-B624-8F623CF093F3}"/>
          </ac:spMkLst>
        </pc:spChg>
        <pc:spChg chg="mod ord">
          <ac:chgData name="Shintaro IWAMOTO" userId="da88981478ac1598" providerId="LiveId" clId="{D01E9EFC-BC85-43E0-A374-6E785407E930}" dt="2018-02-28T06:03:50.256" v="12243" actId="1076"/>
          <ac:spMkLst>
            <pc:docMk/>
            <pc:sldMk cId="2762253752" sldId="293"/>
            <ac:spMk id="31" creationId="{10384B48-FAC5-49C4-BACE-7C7D7AC90235}"/>
          </ac:spMkLst>
        </pc:spChg>
        <pc:spChg chg="mod">
          <ac:chgData name="Shintaro IWAMOTO" userId="da88981478ac1598" providerId="LiveId" clId="{D01E9EFC-BC85-43E0-A374-6E785407E930}" dt="2018-02-28T06:02:12.079" v="12192" actId="1076"/>
          <ac:spMkLst>
            <pc:docMk/>
            <pc:sldMk cId="2762253752" sldId="293"/>
            <ac:spMk id="36" creationId="{51552EFB-8FBA-4DE2-A2BD-C1C16A87B005}"/>
          </ac:spMkLst>
        </pc:spChg>
        <pc:spChg chg="add del mod">
          <ac:chgData name="Shintaro IWAMOTO" userId="da88981478ac1598" providerId="LiveId" clId="{D01E9EFC-BC85-43E0-A374-6E785407E930}" dt="2018-02-28T05:06:09.971" v="12018" actId="478"/>
          <ac:spMkLst>
            <pc:docMk/>
            <pc:sldMk cId="2762253752" sldId="293"/>
            <ac:spMk id="52" creationId="{DAFE1B3C-D605-41A0-B072-D7DE35E0AEB3}"/>
          </ac:spMkLst>
        </pc:spChg>
        <pc:spChg chg="mod ord">
          <ac:chgData name="Shintaro IWAMOTO" userId="da88981478ac1598" providerId="LiveId" clId="{D01E9EFC-BC85-43E0-A374-6E785407E930}" dt="2018-02-28T06:03:27.875" v="12240" actId="1035"/>
          <ac:spMkLst>
            <pc:docMk/>
            <pc:sldMk cId="2762253752" sldId="293"/>
            <ac:spMk id="67" creationId="{8934E201-A616-46CB-9F14-8AC197745620}"/>
          </ac:spMkLst>
        </pc:spChg>
        <pc:spChg chg="mod">
          <ac:chgData name="Shintaro IWAMOTO" userId="da88981478ac1598" providerId="LiveId" clId="{D01E9EFC-BC85-43E0-A374-6E785407E930}" dt="2018-02-28T06:00:40.911" v="12176" actId="1076"/>
          <ac:spMkLst>
            <pc:docMk/>
            <pc:sldMk cId="2762253752" sldId="293"/>
            <ac:spMk id="73" creationId="{656402CB-50D0-4EA5-8E77-C75CE4A4F563}"/>
          </ac:spMkLst>
        </pc:spChg>
        <pc:spChg chg="mod">
          <ac:chgData name="Shintaro IWAMOTO" userId="da88981478ac1598" providerId="LiveId" clId="{D01E9EFC-BC85-43E0-A374-6E785407E930}" dt="2018-02-28T06:02:57.039" v="12225" actId="1076"/>
          <ac:spMkLst>
            <pc:docMk/>
            <pc:sldMk cId="2762253752" sldId="293"/>
            <ac:spMk id="83" creationId="{BB2CA658-6788-4636-AE32-406FC16541C4}"/>
          </ac:spMkLst>
        </pc:spChg>
        <pc:spChg chg="add mod">
          <ac:chgData name="Shintaro IWAMOTO" userId="da88981478ac1598" providerId="LiveId" clId="{D01E9EFC-BC85-43E0-A374-6E785407E930}" dt="2018-02-28T06:05:14.878" v="12257" actId="1076"/>
          <ac:spMkLst>
            <pc:docMk/>
            <pc:sldMk cId="2762253752" sldId="293"/>
            <ac:spMk id="93" creationId="{BBEB97CF-42DB-4C0B-9405-8BE9B2E2C21B}"/>
          </ac:spMkLst>
        </pc:spChg>
        <pc:spChg chg="mod">
          <ac:chgData name="Shintaro IWAMOTO" userId="da88981478ac1598" providerId="LiveId" clId="{D01E9EFC-BC85-43E0-A374-6E785407E930}" dt="2018-02-28T06:04:00.891" v="12245" actId="1076"/>
          <ac:spMkLst>
            <pc:docMk/>
            <pc:sldMk cId="2762253752" sldId="293"/>
            <ac:spMk id="100" creationId="{813C8338-3752-43C0-AEEC-7EE8D1FDA486}"/>
          </ac:spMkLst>
        </pc:spChg>
        <pc:grpChg chg="mod">
          <ac:chgData name="Shintaro IWAMOTO" userId="da88981478ac1598" providerId="LiveId" clId="{D01E9EFC-BC85-43E0-A374-6E785407E930}" dt="2018-02-28T06:04:37.397" v="12251" actId="1076"/>
          <ac:grpSpMkLst>
            <pc:docMk/>
            <pc:sldMk cId="2762253752" sldId="293"/>
            <ac:grpSpMk id="3" creationId="{4B89A7C5-3A75-4FB3-A19F-F8FC5387639E}"/>
          </ac:grpSpMkLst>
        </pc:grpChg>
        <pc:grpChg chg="del mod ord">
          <ac:chgData name="Shintaro IWAMOTO" userId="da88981478ac1598" providerId="LiveId" clId="{D01E9EFC-BC85-43E0-A374-6E785407E930}" dt="2018-02-28T05:58:32.914" v="12164" actId="478"/>
          <ac:grpSpMkLst>
            <pc:docMk/>
            <pc:sldMk cId="2762253752" sldId="293"/>
            <ac:grpSpMk id="13" creationId="{35DB33BA-7EC2-4904-8700-3B81F437FB07}"/>
          </ac:grpSpMkLst>
        </pc:grpChg>
        <pc:grpChg chg="mod ord">
          <ac:chgData name="Shintaro IWAMOTO" userId="da88981478ac1598" providerId="LiveId" clId="{D01E9EFC-BC85-43E0-A374-6E785407E930}" dt="2018-02-28T06:03:27.875" v="12240" actId="1035"/>
          <ac:grpSpMkLst>
            <pc:docMk/>
            <pc:sldMk cId="2762253752" sldId="293"/>
            <ac:grpSpMk id="51" creationId="{3F1AB0FE-9B35-45D2-8FBF-FF5267A64602}"/>
          </ac:grpSpMkLst>
        </pc:grpChg>
        <pc:grpChg chg="add del mod">
          <ac:chgData name="Shintaro IWAMOTO" userId="da88981478ac1598" providerId="LiveId" clId="{D01E9EFC-BC85-43E0-A374-6E785407E930}" dt="2018-02-28T06:00:51.739" v="12180" actId="478"/>
          <ac:grpSpMkLst>
            <pc:docMk/>
            <pc:sldMk cId="2762253752" sldId="293"/>
            <ac:grpSpMk id="56" creationId="{432560A1-CAB6-43AA-A02D-768408D4129F}"/>
          </ac:grpSpMkLst>
        </pc:grpChg>
        <pc:grpChg chg="mod">
          <ac:chgData name="Shintaro IWAMOTO" userId="da88981478ac1598" providerId="LiveId" clId="{D01E9EFC-BC85-43E0-A374-6E785407E930}" dt="2018-02-28T06:00:40.911" v="12176" actId="1076"/>
          <ac:grpSpMkLst>
            <pc:docMk/>
            <pc:sldMk cId="2762253752" sldId="293"/>
            <ac:grpSpMk id="60" creationId="{9D355FB9-699F-4D1C-867B-1BEB289EBD37}"/>
          </ac:grpSpMkLst>
        </pc:grpChg>
        <pc:grpChg chg="del mod">
          <ac:chgData name="Shintaro IWAMOTO" userId="da88981478ac1598" providerId="LiveId" clId="{D01E9EFC-BC85-43E0-A374-6E785407E930}" dt="2018-02-28T06:00:40.911" v="12176" actId="1076"/>
          <ac:grpSpMkLst>
            <pc:docMk/>
            <pc:sldMk cId="2762253752" sldId="293"/>
            <ac:grpSpMk id="61" creationId="{B3C92506-9319-47B0-A911-9B9591309732}"/>
          </ac:grpSpMkLst>
        </pc:grpChg>
        <pc:grpChg chg="add mod">
          <ac:chgData name="Shintaro IWAMOTO" userId="da88981478ac1598" providerId="LiveId" clId="{D01E9EFC-BC85-43E0-A374-6E785407E930}" dt="2018-02-28T06:02:08.123" v="12191" actId="1076"/>
          <ac:grpSpMkLst>
            <pc:docMk/>
            <pc:sldMk cId="2762253752" sldId="293"/>
            <ac:grpSpMk id="80" creationId="{CC86FC1A-9340-4FFC-A8A1-FAC0A4DFD9C6}"/>
          </ac:grpSpMkLst>
        </pc:grpChg>
        <pc:grpChg chg="del">
          <ac:chgData name="Shintaro IWAMOTO" userId="da88981478ac1598" providerId="LiveId" clId="{D01E9EFC-BC85-43E0-A374-6E785407E930}" dt="2018-02-28T05:58:38.942" v="12165" actId="478"/>
          <ac:grpSpMkLst>
            <pc:docMk/>
            <pc:sldMk cId="2762253752" sldId="293"/>
            <ac:grpSpMk id="99" creationId="{44F0F3FA-2D73-4D77-9F19-FA2559E91070}"/>
          </ac:grpSpMkLst>
        </pc:grpChg>
        <pc:picChg chg="mod ord">
          <ac:chgData name="Shintaro IWAMOTO" userId="da88981478ac1598" providerId="LiveId" clId="{D01E9EFC-BC85-43E0-A374-6E785407E930}" dt="2018-02-28T06:03:27.875" v="12240" actId="1035"/>
          <ac:picMkLst>
            <pc:docMk/>
            <pc:sldMk cId="2762253752" sldId="293"/>
            <ac:picMk id="10" creationId="{A270EEC5-3118-49DE-9AFB-0E6D1847023C}"/>
          </ac:picMkLst>
        </pc:picChg>
        <pc:picChg chg="del">
          <ac:chgData name="Shintaro IWAMOTO" userId="da88981478ac1598" providerId="LiveId" clId="{D01E9EFC-BC85-43E0-A374-6E785407E930}" dt="2018-02-28T05:58:31.064" v="12163" actId="478"/>
          <ac:picMkLst>
            <pc:docMk/>
            <pc:sldMk cId="2762253752" sldId="293"/>
            <ac:picMk id="14" creationId="{4F4C30AC-F4B2-49C8-AF1A-2EC6D7735526}"/>
          </ac:picMkLst>
        </pc:picChg>
        <pc:picChg chg="mod ord">
          <ac:chgData name="Shintaro IWAMOTO" userId="da88981478ac1598" providerId="LiveId" clId="{D01E9EFC-BC85-43E0-A374-6E785407E930}" dt="2018-02-28T06:03:38.825" v="12242" actId="1076"/>
          <ac:picMkLst>
            <pc:docMk/>
            <pc:sldMk cId="2762253752" sldId="293"/>
            <ac:picMk id="30" creationId="{25507CD3-1A04-4F2D-ABE0-ED315318D04A}"/>
          </ac:picMkLst>
        </pc:picChg>
        <pc:picChg chg="mod">
          <ac:chgData name="Shintaro IWAMOTO" userId="da88981478ac1598" providerId="LiveId" clId="{D01E9EFC-BC85-43E0-A374-6E785407E930}" dt="2018-02-28T06:06:32.629" v="12266" actId="1076"/>
          <ac:picMkLst>
            <pc:docMk/>
            <pc:sldMk cId="2762253752" sldId="293"/>
            <ac:picMk id="55" creationId="{37C6152A-2CB3-48DF-A731-46D391B252AE}"/>
          </ac:picMkLst>
        </pc:picChg>
        <pc:picChg chg="del">
          <ac:chgData name="Shintaro IWAMOTO" userId="da88981478ac1598" providerId="LiveId" clId="{D01E9EFC-BC85-43E0-A374-6E785407E930}" dt="2018-02-28T06:00:40.911" v="12176" actId="1076"/>
          <ac:picMkLst>
            <pc:docMk/>
            <pc:sldMk cId="2762253752" sldId="293"/>
            <ac:picMk id="70" creationId="{D4A5F5B5-2ABC-45FF-BD5B-3BBCB537847B}"/>
          </ac:picMkLst>
        </pc:picChg>
        <pc:picChg chg="del ord">
          <ac:chgData name="Shintaro IWAMOTO" userId="da88981478ac1598" providerId="LiveId" clId="{D01E9EFC-BC85-43E0-A374-6E785407E930}" dt="2018-02-28T06:00:07.460" v="12172" actId="478"/>
          <ac:picMkLst>
            <pc:docMk/>
            <pc:sldMk cId="2762253752" sldId="293"/>
            <ac:picMk id="72" creationId="{78B58DF8-457A-4C96-9544-7ACC5BFE3AB4}"/>
          </ac:picMkLst>
        </pc:picChg>
        <pc:picChg chg="del">
          <ac:chgData name="Shintaro IWAMOTO" userId="da88981478ac1598" providerId="LiveId" clId="{D01E9EFC-BC85-43E0-A374-6E785407E930}" dt="2018-02-28T06:00:40.911" v="12176" actId="1076"/>
          <ac:picMkLst>
            <pc:docMk/>
            <pc:sldMk cId="2762253752" sldId="293"/>
            <ac:picMk id="76" creationId="{5EB6032D-5353-4731-8E50-5997999519B1}"/>
          </ac:picMkLst>
        </pc:picChg>
        <pc:picChg chg="add mod">
          <ac:chgData name="Shintaro IWAMOTO" userId="da88981478ac1598" providerId="LiveId" clId="{D01E9EFC-BC85-43E0-A374-6E785407E930}" dt="2018-02-28T06:00:49.614" v="12179" actId="1076"/>
          <ac:picMkLst>
            <pc:docMk/>
            <pc:sldMk cId="2762253752" sldId="293"/>
            <ac:picMk id="77" creationId="{5702009C-78C2-4AA3-B42B-19943151488B}"/>
          </ac:picMkLst>
        </pc:picChg>
        <pc:picChg chg="add mod">
          <ac:chgData name="Shintaro IWAMOTO" userId="da88981478ac1598" providerId="LiveId" clId="{D01E9EFC-BC85-43E0-A374-6E785407E930}" dt="2018-02-28T06:00:49.614" v="12179" actId="1076"/>
          <ac:picMkLst>
            <pc:docMk/>
            <pc:sldMk cId="2762253752" sldId="293"/>
            <ac:picMk id="79" creationId="{81AD92B0-2539-4B81-8E04-6779345C5246}"/>
          </ac:picMkLst>
        </pc:picChg>
        <pc:picChg chg="mod">
          <ac:chgData name="Shintaro IWAMOTO" userId="da88981478ac1598" providerId="LiveId" clId="{D01E9EFC-BC85-43E0-A374-6E785407E930}" dt="2018-02-28T06:05:50.858" v="12262" actId="1076"/>
          <ac:picMkLst>
            <pc:docMk/>
            <pc:sldMk cId="2762253752" sldId="293"/>
            <ac:picMk id="85" creationId="{5BEAC613-E404-4CC4-8789-FD3A8BA6A7F1}"/>
          </ac:picMkLst>
        </pc:picChg>
        <pc:picChg chg="add mod">
          <ac:chgData name="Shintaro IWAMOTO" userId="da88981478ac1598" providerId="LiveId" clId="{D01E9EFC-BC85-43E0-A374-6E785407E930}" dt="2018-02-28T06:04:40.697" v="12253" actId="1076"/>
          <ac:picMkLst>
            <pc:docMk/>
            <pc:sldMk cId="2762253752" sldId="293"/>
            <ac:picMk id="92" creationId="{5A856809-8DB3-4F20-9792-D3E7347336DA}"/>
          </ac:picMkLst>
        </pc:picChg>
        <pc:picChg chg="add del mod">
          <ac:chgData name="Shintaro IWAMOTO" userId="da88981478ac1598" providerId="LiveId" clId="{D01E9EFC-BC85-43E0-A374-6E785407E930}" dt="2018-02-28T05:06:09.971" v="12018" actId="478"/>
          <ac:picMkLst>
            <pc:docMk/>
            <pc:sldMk cId="2762253752" sldId="293"/>
            <ac:picMk id="101" creationId="{448772BA-AAF2-4FD0-95F8-C8361A8670E3}"/>
          </ac:picMkLst>
        </pc:picChg>
        <pc:picChg chg="del mod ord">
          <ac:chgData name="Shintaro IWAMOTO" userId="da88981478ac1598" providerId="LiveId" clId="{D01E9EFC-BC85-43E0-A374-6E785407E930}" dt="2018-02-28T05:58:27.558" v="12162" actId="478"/>
          <ac:picMkLst>
            <pc:docMk/>
            <pc:sldMk cId="2762253752" sldId="293"/>
            <ac:picMk id="113" creationId="{AD633AA0-D722-4377-B45B-DD3914BE9C2E}"/>
          </ac:picMkLst>
        </pc:picChg>
        <pc:cxnChg chg="mod">
          <ac:chgData name="Shintaro IWAMOTO" userId="da88981478ac1598" providerId="LiveId" clId="{D01E9EFC-BC85-43E0-A374-6E785407E930}" dt="2018-02-28T06:02:05.010" v="12189" actId="14100"/>
          <ac:cxnSpMkLst>
            <pc:docMk/>
            <pc:sldMk cId="2762253752" sldId="293"/>
            <ac:cxnSpMk id="42" creationId="{95211779-CB96-4785-B80B-7F433A7C96DC}"/>
          </ac:cxnSpMkLst>
        </pc:cxnChg>
        <pc:cxnChg chg="mod">
          <ac:chgData name="Shintaro IWAMOTO" userId="da88981478ac1598" providerId="LiveId" clId="{D01E9EFC-BC85-43E0-A374-6E785407E930}" dt="2018-02-28T06:02:02.357" v="12188" actId="14100"/>
          <ac:cxnSpMkLst>
            <pc:docMk/>
            <pc:sldMk cId="2762253752" sldId="293"/>
            <ac:cxnSpMk id="65" creationId="{E53B8D43-E569-4D04-A5DA-C6594B887DA9}"/>
          </ac:cxnSpMkLst>
        </pc:cxnChg>
        <pc:cxnChg chg="mod">
          <ac:chgData name="Shintaro IWAMOTO" userId="da88981478ac1598" providerId="LiveId" clId="{D01E9EFC-BC85-43E0-A374-6E785407E930}" dt="2018-02-28T06:03:08.387" v="12228" actId="14100"/>
          <ac:cxnSpMkLst>
            <pc:docMk/>
            <pc:sldMk cId="2762253752" sldId="293"/>
            <ac:cxnSpMk id="88" creationId="{9B9C677D-9C39-4312-A354-6489E1804924}"/>
          </ac:cxnSpMkLst>
        </pc:cxnChg>
        <pc:cxnChg chg="mod">
          <ac:chgData name="Shintaro IWAMOTO" userId="da88981478ac1598" providerId="LiveId" clId="{D01E9EFC-BC85-43E0-A374-6E785407E930}" dt="2018-02-28T06:03:01.612" v="12226" actId="14100"/>
          <ac:cxnSpMkLst>
            <pc:docMk/>
            <pc:sldMk cId="2762253752" sldId="293"/>
            <ac:cxnSpMk id="91" creationId="{950F4774-8189-43C3-A298-BD5CC4E9C5CB}"/>
          </ac:cxnSpMkLst>
        </pc:cxnChg>
        <pc:cxnChg chg="mod">
          <ac:chgData name="Shintaro IWAMOTO" userId="da88981478ac1598" providerId="LiveId" clId="{D01E9EFC-BC85-43E0-A374-6E785407E930}" dt="2018-02-28T05:58:38.942" v="12165" actId="478"/>
          <ac:cxnSpMkLst>
            <pc:docMk/>
            <pc:sldMk cId="2762253752" sldId="293"/>
            <ac:cxnSpMk id="111" creationId="{9DD54C8F-80AA-41F4-94E9-B99168D78F9D}"/>
          </ac:cxnSpMkLst>
        </pc:cxnChg>
        <pc:cxnChg chg="mod">
          <ac:chgData name="Shintaro IWAMOTO" userId="da88981478ac1598" providerId="LiveId" clId="{D01E9EFC-BC85-43E0-A374-6E785407E930}" dt="2018-02-28T05:58:38.942" v="12165" actId="478"/>
          <ac:cxnSpMkLst>
            <pc:docMk/>
            <pc:sldMk cId="2762253752" sldId="293"/>
            <ac:cxnSpMk id="112" creationId="{1C684231-97D0-4D45-B415-CDFBE0D49008}"/>
          </ac:cxnSpMkLst>
        </pc:cxnChg>
      </pc:sldChg>
      <pc:sldChg chg="modSp modNotesTx">
        <pc:chgData name="Shintaro IWAMOTO" userId="da88981478ac1598" providerId="LiveId" clId="{D01E9EFC-BC85-43E0-A374-6E785407E930}" dt="2018-02-28T06:05:03.140" v="12255" actId="1076"/>
        <pc:sldMkLst>
          <pc:docMk/>
          <pc:sldMk cId="83196250" sldId="295"/>
        </pc:sldMkLst>
        <pc:spChg chg="mod">
          <ac:chgData name="Shintaro IWAMOTO" userId="da88981478ac1598" providerId="LiveId" clId="{D01E9EFC-BC85-43E0-A374-6E785407E930}" dt="2018-02-28T01:09:30.945" v="23" actId="20577"/>
          <ac:spMkLst>
            <pc:docMk/>
            <pc:sldMk cId="83196250" sldId="295"/>
            <ac:spMk id="2" creationId="{CA702236-020A-49BA-81DD-8E7284503C9D}"/>
          </ac:spMkLst>
        </pc:spChg>
        <pc:grpChg chg="mod">
          <ac:chgData name="Shintaro IWAMOTO" userId="da88981478ac1598" providerId="LiveId" clId="{D01E9EFC-BC85-43E0-A374-6E785407E930}" dt="2018-02-28T06:05:03.140" v="12255" actId="1076"/>
          <ac:grpSpMkLst>
            <pc:docMk/>
            <pc:sldMk cId="83196250" sldId="295"/>
            <ac:grpSpMk id="108" creationId="{553533FB-3CB5-45C5-A347-256784B21FA0}"/>
          </ac:grpSpMkLst>
        </pc:grpChg>
      </pc:sldChg>
      <pc:sldChg chg="modSp add">
        <pc:chgData name="Shintaro IWAMOTO" userId="da88981478ac1598" providerId="LiveId" clId="{D01E9EFC-BC85-43E0-A374-6E785407E930}" dt="2018-02-28T01:23:19.639" v="39" actId="14100"/>
        <pc:sldMkLst>
          <pc:docMk/>
          <pc:sldMk cId="3149517368" sldId="296"/>
        </pc:sldMkLst>
        <pc:spChg chg="mod">
          <ac:chgData name="Shintaro IWAMOTO" userId="da88981478ac1598" providerId="LiveId" clId="{D01E9EFC-BC85-43E0-A374-6E785407E930}" dt="2018-02-28T01:13:57.993" v="38" actId="2711"/>
          <ac:spMkLst>
            <pc:docMk/>
            <pc:sldMk cId="3149517368" sldId="296"/>
            <ac:spMk id="2" creationId="{46F4906C-33A6-484C-9D2F-6D57E162E0A2}"/>
          </ac:spMkLst>
        </pc:spChg>
        <pc:spChg chg="mod">
          <ac:chgData name="Shintaro IWAMOTO" userId="da88981478ac1598" providerId="LiveId" clId="{D01E9EFC-BC85-43E0-A374-6E785407E930}" dt="2018-02-28T01:13:57.993" v="38" actId="2711"/>
          <ac:spMkLst>
            <pc:docMk/>
            <pc:sldMk cId="3149517368" sldId="296"/>
            <ac:spMk id="8" creationId="{4EFA5E74-8133-42AB-B4F1-ADA83C18D02A}"/>
          </ac:spMkLst>
        </pc:spChg>
        <pc:spChg chg="mod">
          <ac:chgData name="Shintaro IWAMOTO" userId="da88981478ac1598" providerId="LiveId" clId="{D01E9EFC-BC85-43E0-A374-6E785407E930}" dt="2018-02-28T01:23:19.639" v="39" actId="14100"/>
          <ac:spMkLst>
            <pc:docMk/>
            <pc:sldMk cId="3149517368" sldId="296"/>
            <ac:spMk id="9" creationId="{BBFFE314-7A69-4AEC-8781-144B1D3DFBB0}"/>
          </ac:spMkLst>
        </pc:spChg>
        <pc:spChg chg="mod">
          <ac:chgData name="Shintaro IWAMOTO" userId="da88981478ac1598" providerId="LiveId" clId="{D01E9EFC-BC85-43E0-A374-6E785407E930}" dt="2018-02-28T01:13:57.993" v="38" actId="2711"/>
          <ac:spMkLst>
            <pc:docMk/>
            <pc:sldMk cId="3149517368" sldId="296"/>
            <ac:spMk id="10" creationId="{5434DB06-994D-4DA4-B3EF-E9EA3BA2F2EB}"/>
          </ac:spMkLst>
        </pc:spChg>
        <pc:spChg chg="mod">
          <ac:chgData name="Shintaro IWAMOTO" userId="da88981478ac1598" providerId="LiveId" clId="{D01E9EFC-BC85-43E0-A374-6E785407E930}" dt="2018-02-28T01:13:57.993" v="38" actId="2711"/>
          <ac:spMkLst>
            <pc:docMk/>
            <pc:sldMk cId="3149517368" sldId="296"/>
            <ac:spMk id="11" creationId="{6365B6A3-9EA4-4DC5-AE73-681BAA300433}"/>
          </ac:spMkLst>
        </pc:spChg>
        <pc:spChg chg="mod">
          <ac:chgData name="Shintaro IWAMOTO" userId="da88981478ac1598" providerId="LiveId" clId="{D01E9EFC-BC85-43E0-A374-6E785407E930}" dt="2018-02-28T01:13:57.993" v="38" actId="2711"/>
          <ac:spMkLst>
            <pc:docMk/>
            <pc:sldMk cId="3149517368" sldId="296"/>
            <ac:spMk id="12" creationId="{44599FD0-FA08-4AE8-9142-CCFC22791C4A}"/>
          </ac:spMkLst>
        </pc:spChg>
        <pc:spChg chg="mod">
          <ac:chgData name="Shintaro IWAMOTO" userId="da88981478ac1598" providerId="LiveId" clId="{D01E9EFC-BC85-43E0-A374-6E785407E930}" dt="2018-02-28T01:13:57.993" v="38" actId="2711"/>
          <ac:spMkLst>
            <pc:docMk/>
            <pc:sldMk cId="3149517368" sldId="296"/>
            <ac:spMk id="13" creationId="{4BFA7453-DDA0-4FF1-8DC4-ADCC6FE9AD23}"/>
          </ac:spMkLst>
        </pc:spChg>
        <pc:spChg chg="mod">
          <ac:chgData name="Shintaro IWAMOTO" userId="da88981478ac1598" providerId="LiveId" clId="{D01E9EFC-BC85-43E0-A374-6E785407E930}" dt="2018-02-28T01:13:57.993" v="38" actId="2711"/>
          <ac:spMkLst>
            <pc:docMk/>
            <pc:sldMk cId="3149517368" sldId="296"/>
            <ac:spMk id="14" creationId="{943EE4B0-07F1-4B14-ACDD-16F5DF51111C}"/>
          </ac:spMkLst>
        </pc:spChg>
        <pc:spChg chg="mod">
          <ac:chgData name="Shintaro IWAMOTO" userId="da88981478ac1598" providerId="LiveId" clId="{D01E9EFC-BC85-43E0-A374-6E785407E930}" dt="2018-02-28T01:13:57.993" v="38" actId="2711"/>
          <ac:spMkLst>
            <pc:docMk/>
            <pc:sldMk cId="3149517368" sldId="296"/>
            <ac:spMk id="15" creationId="{147A5256-B932-45AB-8BC9-CD8E65551E40}"/>
          </ac:spMkLst>
        </pc:spChg>
        <pc:spChg chg="mod">
          <ac:chgData name="Shintaro IWAMOTO" userId="da88981478ac1598" providerId="LiveId" clId="{D01E9EFC-BC85-43E0-A374-6E785407E930}" dt="2018-02-28T01:13:57.993" v="38" actId="2711"/>
          <ac:spMkLst>
            <pc:docMk/>
            <pc:sldMk cId="3149517368" sldId="296"/>
            <ac:spMk id="16" creationId="{495FB32B-C3DB-4B79-8E7E-81929D1A5CC5}"/>
          </ac:spMkLst>
        </pc:spChg>
        <pc:spChg chg="mod">
          <ac:chgData name="Shintaro IWAMOTO" userId="da88981478ac1598" providerId="LiveId" clId="{D01E9EFC-BC85-43E0-A374-6E785407E930}" dt="2018-02-28T01:13:57.993" v="38" actId="2711"/>
          <ac:spMkLst>
            <pc:docMk/>
            <pc:sldMk cId="3149517368" sldId="296"/>
            <ac:spMk id="17" creationId="{2A4ED26D-BBFC-486B-8167-E2BB3913F99A}"/>
          </ac:spMkLst>
        </pc:spChg>
        <pc:spChg chg="mod">
          <ac:chgData name="Shintaro IWAMOTO" userId="da88981478ac1598" providerId="LiveId" clId="{D01E9EFC-BC85-43E0-A374-6E785407E930}" dt="2018-02-28T01:13:57.993" v="38" actId="2711"/>
          <ac:spMkLst>
            <pc:docMk/>
            <pc:sldMk cId="3149517368" sldId="296"/>
            <ac:spMk id="18" creationId="{21834236-A850-4E80-8FFE-8B94F992CD09}"/>
          </ac:spMkLst>
        </pc:spChg>
        <pc:spChg chg="mod">
          <ac:chgData name="Shintaro IWAMOTO" userId="da88981478ac1598" providerId="LiveId" clId="{D01E9EFC-BC85-43E0-A374-6E785407E930}" dt="2018-02-28T01:13:57.993" v="38" actId="2711"/>
          <ac:spMkLst>
            <pc:docMk/>
            <pc:sldMk cId="3149517368" sldId="296"/>
            <ac:spMk id="19" creationId="{52DB5D78-F6F8-46BF-8E42-DD5965BB1608}"/>
          </ac:spMkLst>
        </pc:spChg>
        <pc:spChg chg="mod">
          <ac:chgData name="Shintaro IWAMOTO" userId="da88981478ac1598" providerId="LiveId" clId="{D01E9EFC-BC85-43E0-A374-6E785407E930}" dt="2018-02-28T01:13:57.993" v="38" actId="2711"/>
          <ac:spMkLst>
            <pc:docMk/>
            <pc:sldMk cId="3149517368" sldId="296"/>
            <ac:spMk id="20" creationId="{3BEED510-8133-491C-A011-9AA8BA3AAED7}"/>
          </ac:spMkLst>
        </pc:spChg>
        <pc:spChg chg="mod">
          <ac:chgData name="Shintaro IWAMOTO" userId="da88981478ac1598" providerId="LiveId" clId="{D01E9EFC-BC85-43E0-A374-6E785407E930}" dt="2018-02-28T01:13:57.993" v="38" actId="2711"/>
          <ac:spMkLst>
            <pc:docMk/>
            <pc:sldMk cId="3149517368" sldId="296"/>
            <ac:spMk id="21" creationId="{22234CE4-741C-479A-BECE-BAC129B2C41C}"/>
          </ac:spMkLst>
        </pc:spChg>
        <pc:spChg chg="mod">
          <ac:chgData name="Shintaro IWAMOTO" userId="da88981478ac1598" providerId="LiveId" clId="{D01E9EFC-BC85-43E0-A374-6E785407E930}" dt="2018-02-28T01:13:57.993" v="38" actId="2711"/>
          <ac:spMkLst>
            <pc:docMk/>
            <pc:sldMk cId="3149517368" sldId="296"/>
            <ac:spMk id="22" creationId="{271F706E-17FB-4835-AA23-530473978824}"/>
          </ac:spMkLst>
        </pc:spChg>
        <pc:spChg chg="mod">
          <ac:chgData name="Shintaro IWAMOTO" userId="da88981478ac1598" providerId="LiveId" clId="{D01E9EFC-BC85-43E0-A374-6E785407E930}" dt="2018-02-28T01:13:57.993" v="38" actId="2711"/>
          <ac:spMkLst>
            <pc:docMk/>
            <pc:sldMk cId="3149517368" sldId="296"/>
            <ac:spMk id="23" creationId="{98A8E18A-A3E8-4F58-985E-50BF715CA628}"/>
          </ac:spMkLst>
        </pc:spChg>
        <pc:spChg chg="mod">
          <ac:chgData name="Shintaro IWAMOTO" userId="da88981478ac1598" providerId="LiveId" clId="{D01E9EFC-BC85-43E0-A374-6E785407E930}" dt="2018-02-28T01:13:57.993" v="38" actId="2711"/>
          <ac:spMkLst>
            <pc:docMk/>
            <pc:sldMk cId="3149517368" sldId="296"/>
            <ac:spMk id="24" creationId="{3795BF90-E608-435E-8F4C-6CAAF98F4D8E}"/>
          </ac:spMkLst>
        </pc:spChg>
        <pc:spChg chg="mod">
          <ac:chgData name="Shintaro IWAMOTO" userId="da88981478ac1598" providerId="LiveId" clId="{D01E9EFC-BC85-43E0-A374-6E785407E930}" dt="2018-02-28T01:13:57.993" v="38" actId="2711"/>
          <ac:spMkLst>
            <pc:docMk/>
            <pc:sldMk cId="3149517368" sldId="296"/>
            <ac:spMk id="25" creationId="{E6925398-439C-4DF9-81DA-F0415604817F}"/>
          </ac:spMkLst>
        </pc:spChg>
        <pc:spChg chg="mod">
          <ac:chgData name="Shintaro IWAMOTO" userId="da88981478ac1598" providerId="LiveId" clId="{D01E9EFC-BC85-43E0-A374-6E785407E930}" dt="2018-02-28T01:13:57.993" v="38" actId="2711"/>
          <ac:spMkLst>
            <pc:docMk/>
            <pc:sldMk cId="3149517368" sldId="296"/>
            <ac:spMk id="26" creationId="{45FAC2CB-3616-4F7C-A4B0-212FF8931434}"/>
          </ac:spMkLst>
        </pc:spChg>
        <pc:spChg chg="mod">
          <ac:chgData name="Shintaro IWAMOTO" userId="da88981478ac1598" providerId="LiveId" clId="{D01E9EFC-BC85-43E0-A374-6E785407E930}" dt="2018-02-28T01:13:57.993" v="38" actId="2711"/>
          <ac:spMkLst>
            <pc:docMk/>
            <pc:sldMk cId="3149517368" sldId="296"/>
            <ac:spMk id="27" creationId="{739B2161-5212-4536-8599-ECB924F55463}"/>
          </ac:spMkLst>
        </pc:spChg>
        <pc:spChg chg="mod">
          <ac:chgData name="Shintaro IWAMOTO" userId="da88981478ac1598" providerId="LiveId" clId="{D01E9EFC-BC85-43E0-A374-6E785407E930}" dt="2018-02-28T01:13:57.993" v="38" actId="2711"/>
          <ac:spMkLst>
            <pc:docMk/>
            <pc:sldMk cId="3149517368" sldId="296"/>
            <ac:spMk id="28" creationId="{2024CD8E-4988-42FB-AD83-677D5C78537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0635523-B3F0-489B-B094-7D2329BA42A4}"/>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FA66C1F-2112-42A4-84A2-CED6E8FE42BC}"/>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7657D360-B8AF-48A5-BB11-1160E7F603A7}" type="datetimeFigureOut">
              <a:rPr kumimoji="1" lang="ja-JP" altLang="en-US" smtClean="0"/>
              <a:t>2018/3/3</a:t>
            </a:fld>
            <a:endParaRPr kumimoji="1" lang="ja-JP" altLang="en-US"/>
          </a:p>
        </p:txBody>
      </p:sp>
      <p:sp>
        <p:nvSpPr>
          <p:cNvPr id="4" name="フッター プレースホルダー 3">
            <a:extLst>
              <a:ext uri="{FF2B5EF4-FFF2-40B4-BE49-F238E27FC236}">
                <a16:creationId xmlns:a16="http://schemas.microsoft.com/office/drawing/2014/main" id="{03D046E2-C2CD-4EDE-B5B8-47A499B4435A}"/>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458770E-ACE7-42B3-900D-24C117A8DE61}"/>
              </a:ext>
            </a:extLst>
          </p:cNvPr>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EEF00314-707D-4E6A-8614-B255FD2D57EE}" type="slidenum">
              <a:rPr kumimoji="1" lang="ja-JP" altLang="en-US" smtClean="0"/>
              <a:t>‹#›</a:t>
            </a:fld>
            <a:endParaRPr kumimoji="1" lang="ja-JP" altLang="en-US"/>
          </a:p>
        </p:txBody>
      </p:sp>
    </p:spTree>
    <p:extLst>
      <p:ext uri="{BB962C8B-B14F-4D97-AF65-F5344CB8AC3E}">
        <p14:creationId xmlns:p14="http://schemas.microsoft.com/office/powerpoint/2010/main" val="3446699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E7049CEE-6A61-44BE-BC7F-579C98E36ABD}" type="datetimeFigureOut">
              <a:rPr kumimoji="1" lang="ja-JP" altLang="en-US" smtClean="0"/>
              <a:t>2018/3/3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DB2EE900-F9CB-48D8-85E1-B336E36EA462}" type="slidenum">
              <a:rPr kumimoji="1" lang="ja-JP" altLang="en-US" smtClean="0"/>
              <a:t>‹#›</a:t>
            </a:fld>
            <a:endParaRPr kumimoji="1" lang="ja-JP" altLang="en-US"/>
          </a:p>
        </p:txBody>
      </p:sp>
    </p:spTree>
    <p:extLst>
      <p:ext uri="{BB962C8B-B14F-4D97-AF65-F5344CB8AC3E}">
        <p14:creationId xmlns:p14="http://schemas.microsoft.com/office/powerpoint/2010/main" val="4440335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ご紹介ありがとうございます。</a:t>
            </a:r>
            <a:endParaRPr kumimoji="1" lang="en-US" altLang="ja-JP" dirty="0"/>
          </a:p>
          <a:p>
            <a:r>
              <a:rPr kumimoji="1" lang="ja-JP" altLang="en-US" dirty="0"/>
              <a:t>表記の題目で岩本が発表させていただきます</a:t>
            </a:r>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1</a:t>
            </a:fld>
            <a:endParaRPr kumimoji="1" lang="ja-JP" altLang="en-US"/>
          </a:p>
        </p:txBody>
      </p:sp>
    </p:spTree>
    <p:extLst>
      <p:ext uri="{BB962C8B-B14F-4D97-AF65-F5344CB8AC3E}">
        <p14:creationId xmlns:p14="http://schemas.microsoft.com/office/powerpoint/2010/main" val="249469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まず、閉ループ系をこのように書き直します。</a:t>
            </a:r>
          </a:p>
          <a:p>
            <a:r>
              <a:rPr kumimoji="1" lang="ja-JP" altLang="ja-JP" sz="1200" kern="1200" dirty="0">
                <a:solidFill>
                  <a:schemeClr val="tx1"/>
                </a:solidFill>
                <a:effectLst/>
                <a:latin typeface="+mn-lt"/>
                <a:ea typeface="+mn-ea"/>
                <a:cs typeface="+mn-cs"/>
              </a:rPr>
              <a:t>このとき、</a:t>
            </a:r>
            <a:r>
              <a:rPr kumimoji="1" lang="en-US" altLang="ja-JP" sz="1200" kern="1200" dirty="0">
                <a:solidFill>
                  <a:schemeClr val="tx1"/>
                </a:solidFill>
                <a:effectLst/>
                <a:latin typeface="+mn-lt"/>
                <a:ea typeface="+mn-ea"/>
                <a:cs typeface="+mn-cs"/>
              </a:rPr>
              <a:t>P</a:t>
            </a:r>
            <a:r>
              <a:rPr kumimoji="1" lang="ja-JP" altLang="ja-JP" sz="1200" kern="1200" dirty="0">
                <a:solidFill>
                  <a:schemeClr val="tx1"/>
                </a:solidFill>
                <a:effectLst/>
                <a:latin typeface="+mn-lt"/>
                <a:ea typeface="+mn-ea"/>
                <a:cs typeface="+mn-cs"/>
              </a:rPr>
              <a:t>ちる</a:t>
            </a:r>
            <a:r>
              <a:rPr kumimoji="1" lang="ja-JP" altLang="ja-JP" sz="1200" kern="1200" dirty="0" err="1">
                <a:solidFill>
                  <a:schemeClr val="tx1"/>
                </a:solidFill>
                <a:effectLst/>
                <a:latin typeface="+mn-lt"/>
                <a:ea typeface="+mn-ea"/>
                <a:cs typeface="+mn-cs"/>
              </a:rPr>
              <a:t>だ</a:t>
            </a:r>
            <a:r>
              <a:rPr kumimoji="1" lang="ja-JP" altLang="ja-JP" sz="1200" kern="1200" dirty="0">
                <a:solidFill>
                  <a:schemeClr val="tx1"/>
                </a:solidFill>
                <a:effectLst/>
                <a:latin typeface="+mn-lt"/>
                <a:ea typeface="+mn-ea"/>
                <a:cs typeface="+mn-cs"/>
              </a:rPr>
              <a:t>ダッシュは、このような従動側角速度フィードバックをマイナーループとして含めた制御対象として考えます。それぞれの伝達関数はこちらになります。分母に</a:t>
            </a:r>
            <a:r>
              <a:rPr kumimoji="1" lang="en-US" altLang="ja-JP" sz="1200" kern="1200" dirty="0">
                <a:solidFill>
                  <a:schemeClr val="tx1"/>
                </a:solidFill>
                <a:effectLst/>
                <a:latin typeface="+mn-lt"/>
                <a:ea typeface="+mn-ea"/>
                <a:cs typeface="+mn-cs"/>
              </a:rPr>
              <a:t>K1</a:t>
            </a:r>
            <a:r>
              <a:rPr kumimoji="1" lang="ja-JP" altLang="ja-JP" sz="1200" kern="1200" dirty="0">
                <a:solidFill>
                  <a:schemeClr val="tx1"/>
                </a:solidFill>
                <a:effectLst/>
                <a:latin typeface="+mn-lt"/>
                <a:ea typeface="+mn-ea"/>
                <a:cs typeface="+mn-cs"/>
              </a:rPr>
              <a:t>を含む項が追加されます。</a:t>
            </a:r>
            <a:r>
              <a:rPr kumimoji="1" lang="en-US" altLang="ja-JP" sz="1200" kern="1200" dirty="0" err="1">
                <a:solidFill>
                  <a:schemeClr val="tx1"/>
                </a:solidFill>
                <a:effectLst/>
                <a:latin typeface="+mn-lt"/>
                <a:ea typeface="+mn-ea"/>
                <a:cs typeface="+mn-cs"/>
              </a:rPr>
              <a:t>Kprop</a:t>
            </a:r>
            <a:r>
              <a:rPr kumimoji="1" lang="ja-JP" altLang="ja-JP" sz="1200" kern="1200" dirty="0">
                <a:solidFill>
                  <a:schemeClr val="tx1"/>
                </a:solidFill>
                <a:effectLst/>
                <a:latin typeface="+mn-lt"/>
                <a:ea typeface="+mn-ea"/>
                <a:cs typeface="+mn-cs"/>
              </a:rPr>
              <a:t>を用いると、こちらの図のように、分子に対して分母のほうが長く配置され、制約の緩和が確認できます。また、このときの制御対象</a:t>
            </a:r>
            <a:r>
              <a:rPr kumimoji="1" lang="en-US" altLang="ja-JP" sz="1200" kern="1200" dirty="0">
                <a:solidFill>
                  <a:schemeClr val="tx1"/>
                </a:solidFill>
                <a:effectLst/>
                <a:latin typeface="+mn-lt"/>
                <a:ea typeface="+mn-ea"/>
                <a:cs typeface="+mn-cs"/>
              </a:rPr>
              <a:t>P</a:t>
            </a:r>
            <a:r>
              <a:rPr kumimoji="1" lang="ja-JP" altLang="ja-JP" sz="1200" kern="1200" dirty="0">
                <a:solidFill>
                  <a:schemeClr val="tx1"/>
                </a:solidFill>
                <a:effectLst/>
                <a:latin typeface="+mn-lt"/>
                <a:ea typeface="+mn-ea"/>
                <a:cs typeface="+mn-cs"/>
              </a:rPr>
              <a:t>チルダダッシュの極は、設計法を用いて</a:t>
            </a:r>
            <a:r>
              <a:rPr kumimoji="1" lang="en-US" altLang="ja-JP" sz="1200" kern="1200" dirty="0">
                <a:solidFill>
                  <a:schemeClr val="tx1"/>
                </a:solidFill>
                <a:effectLst/>
                <a:latin typeface="+mn-lt"/>
                <a:ea typeface="+mn-ea"/>
                <a:cs typeface="+mn-cs"/>
              </a:rPr>
              <a:t>K1</a:t>
            </a:r>
            <a:r>
              <a:rPr kumimoji="1" lang="ja-JP" altLang="ja-JP" sz="1200" kern="1200" dirty="0">
                <a:solidFill>
                  <a:schemeClr val="tx1"/>
                </a:solidFill>
                <a:effectLst/>
                <a:latin typeface="+mn-lt"/>
                <a:ea typeface="+mn-ea"/>
                <a:cs typeface="+mn-cs"/>
              </a:rPr>
              <a:t>＜０としたとき二つの不安定極をもち、</a:t>
            </a:r>
            <a:r>
              <a:rPr kumimoji="1" lang="en-US" altLang="ja-JP" sz="1200" kern="1200" dirty="0">
                <a:solidFill>
                  <a:schemeClr val="tx1"/>
                </a:solidFill>
                <a:effectLst/>
                <a:latin typeface="+mn-lt"/>
                <a:ea typeface="+mn-ea"/>
                <a:cs typeface="+mn-cs"/>
              </a:rPr>
              <a:t>K1</a:t>
            </a:r>
            <a:r>
              <a:rPr kumimoji="1" lang="ja-JP" altLang="ja-JP" sz="1200" kern="1200" dirty="0">
                <a:solidFill>
                  <a:schemeClr val="tx1"/>
                </a:solidFill>
                <a:effectLst/>
                <a:latin typeface="+mn-lt"/>
                <a:ea typeface="+mn-ea"/>
                <a:cs typeface="+mn-cs"/>
              </a:rPr>
              <a:t>を大きくしていくと正の実部が大きくなっていきます。</a:t>
            </a:r>
          </a:p>
          <a:p>
            <a:r>
              <a:rPr kumimoji="1" lang="ja-JP" altLang="ja-JP" sz="1200" kern="1200" dirty="0">
                <a:solidFill>
                  <a:schemeClr val="tx1"/>
                </a:solidFill>
                <a:effectLst/>
                <a:latin typeface="+mn-lt"/>
                <a:ea typeface="+mn-ea"/>
                <a:cs typeface="+mn-cs"/>
              </a:rPr>
              <a:t>以上より、従動側角速度フィードバックによって、複素共役とならず、制約を緩和し、制御対象を不安定化しているといえます。</a:t>
            </a:r>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10</a:t>
            </a:fld>
            <a:endParaRPr kumimoji="1" lang="ja-JP" altLang="en-US"/>
          </a:p>
        </p:txBody>
      </p:sp>
    </p:spTree>
    <p:extLst>
      <p:ext uri="{BB962C8B-B14F-4D97-AF65-F5344CB8AC3E}">
        <p14:creationId xmlns:p14="http://schemas.microsoft.com/office/powerpoint/2010/main" val="142650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また、提案手法で</a:t>
            </a:r>
            <a:r>
              <a:rPr kumimoji="1" lang="en-US" altLang="ja-JP" sz="1200" kern="1200" dirty="0" err="1">
                <a:solidFill>
                  <a:schemeClr val="tx1"/>
                </a:solidFill>
                <a:effectLst/>
                <a:latin typeface="+mn-lt"/>
                <a:ea typeface="+mn-ea"/>
                <a:cs typeface="+mn-cs"/>
              </a:rPr>
              <a:t>Kts</a:t>
            </a:r>
            <a:r>
              <a:rPr kumimoji="1" lang="ja-JP" altLang="ja-JP" sz="1200" kern="1200" dirty="0">
                <a:solidFill>
                  <a:schemeClr val="tx1"/>
                </a:solidFill>
                <a:effectLst/>
                <a:latin typeface="+mn-lt"/>
                <a:ea typeface="+mn-ea"/>
                <a:cs typeface="+mn-cs"/>
              </a:rPr>
              <a:t>を求めると、軸トルクの微分に対応するゲインは正となります。ここで、軸トルク微分フィードバックを用いて、軸ねじれ振動抑制性能の改善を行ったこちらの研究では、軸ねじれ振動抑制性能の改善のために負の軸トルク微分ゲインを利用する手法が提案されています・本研究とはゲインの符号がことなることから、本研究の提案手法は新しい結果を与え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11</a:t>
            </a:fld>
            <a:endParaRPr kumimoji="1" lang="ja-JP" altLang="en-US"/>
          </a:p>
        </p:txBody>
      </p:sp>
    </p:spTree>
    <p:extLst>
      <p:ext uri="{BB962C8B-B14F-4D97-AF65-F5344CB8AC3E}">
        <p14:creationId xmlns:p14="http://schemas.microsoft.com/office/powerpoint/2010/main" val="136534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結言です。</a:t>
            </a:r>
            <a:endParaRPr kumimoji="1" lang="en-US" altLang="ja-JP" dirty="0"/>
          </a:p>
          <a:p>
            <a:r>
              <a:rPr kumimoji="1" lang="ja-JP" altLang="en-US" dirty="0"/>
              <a:t>従動側角速度フィードバックを追加して補償器と調整則を提案し、</a:t>
            </a:r>
            <a:endParaRPr kumimoji="1" lang="en-US" altLang="ja-JP" dirty="0"/>
          </a:p>
          <a:p>
            <a:r>
              <a:rPr kumimoji="1" lang="ja-JP" altLang="en-US" dirty="0"/>
              <a:t>　比例補償器の制約を緩和していること</a:t>
            </a:r>
            <a:endParaRPr kumimoji="1" lang="en-US" altLang="ja-JP" dirty="0"/>
          </a:p>
          <a:p>
            <a:r>
              <a:rPr kumimoji="1" lang="ja-JP" altLang="en-US" dirty="0"/>
              <a:t>　実験で性能の改善を確認していること</a:t>
            </a:r>
            <a:endParaRPr kumimoji="1" lang="en-US" altLang="ja-JP" dirty="0"/>
          </a:p>
          <a:p>
            <a:r>
              <a:rPr kumimoji="1" lang="ja-JP" altLang="en-US" dirty="0"/>
              <a:t>を示しました。</a:t>
            </a:r>
            <a:endParaRPr kumimoji="1" lang="en-US" altLang="ja-JP" dirty="0"/>
          </a:p>
          <a:p>
            <a:endParaRPr kumimoji="1" lang="en-US" altLang="ja-JP" dirty="0"/>
          </a:p>
          <a:p>
            <a:r>
              <a:rPr kumimoji="1" lang="ja-JP" altLang="en-US" dirty="0"/>
              <a:t>従動側角速度フィードバックに対する考察として</a:t>
            </a:r>
            <a:endParaRPr kumimoji="1" lang="en-US" altLang="ja-JP" dirty="0"/>
          </a:p>
          <a:p>
            <a:r>
              <a:rPr kumimoji="1" lang="ja-JP" altLang="en-US" dirty="0"/>
              <a:t>　制御対象の不安定化に対応している</a:t>
            </a:r>
            <a:endParaRPr kumimoji="1" lang="en-US" altLang="ja-JP" dirty="0"/>
          </a:p>
          <a:p>
            <a:r>
              <a:rPr kumimoji="1" lang="ja-JP" altLang="en-US" dirty="0"/>
              <a:t>　軸ねじれ振動抑制のための軸トルクフィードバックでは得られない</a:t>
            </a:r>
            <a:endParaRPr kumimoji="1" lang="en-US" altLang="ja-JP" dirty="0"/>
          </a:p>
          <a:p>
            <a:r>
              <a:rPr kumimoji="1" lang="ja-JP" altLang="en-US" dirty="0"/>
              <a:t>ことを示しました。</a:t>
            </a:r>
            <a:endParaRPr kumimoji="1" lang="en-US" altLang="ja-JP" dirty="0"/>
          </a:p>
          <a:p>
            <a:endParaRPr kumimoji="1" lang="en-US" altLang="ja-JP" dirty="0"/>
          </a:p>
          <a:p>
            <a:r>
              <a:rPr kumimoji="1" lang="ja-JP" altLang="en-US" dirty="0"/>
              <a:t>以上で発表を終わります。</a:t>
            </a:r>
            <a:endParaRPr kumimoji="1" lang="en-US" altLang="ja-JP" dirty="0"/>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12</a:t>
            </a:fld>
            <a:endParaRPr kumimoji="1" lang="ja-JP" altLang="en-US"/>
          </a:p>
        </p:txBody>
      </p:sp>
    </p:spTree>
    <p:extLst>
      <p:ext uri="{BB962C8B-B14F-4D97-AF65-F5344CB8AC3E}">
        <p14:creationId xmlns:p14="http://schemas.microsoft.com/office/powerpoint/2010/main" val="771928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15</a:t>
            </a:fld>
            <a:endParaRPr kumimoji="1" lang="ja-JP" altLang="en-US"/>
          </a:p>
        </p:txBody>
      </p:sp>
    </p:spTree>
    <p:extLst>
      <p:ext uri="{BB962C8B-B14F-4D97-AF65-F5344CB8AC3E}">
        <p14:creationId xmlns:p14="http://schemas.microsoft.com/office/powerpoint/2010/main" val="155904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実際の実験で</a:t>
            </a:r>
            <a:r>
              <a:rPr kumimoji="1" lang="ja-JP" altLang="en-US" dirty="0" err="1"/>
              <a:t>持ちいた</a:t>
            </a:r>
            <a:r>
              <a:rPr kumimoji="1" lang="ja-JP" altLang="en-US" dirty="0"/>
              <a:t>入力は定格の</a:t>
            </a:r>
            <a:r>
              <a:rPr kumimoji="1" lang="en-US" altLang="ja-JP" dirty="0"/>
              <a:t>3%</a:t>
            </a:r>
            <a:r>
              <a:rPr kumimoji="1" lang="ja-JP" altLang="en-US" dirty="0"/>
              <a:t>ととても小さくした</a:t>
            </a:r>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16</a:t>
            </a:fld>
            <a:endParaRPr kumimoji="1" lang="ja-JP" altLang="en-US"/>
          </a:p>
        </p:txBody>
      </p:sp>
    </p:spTree>
    <p:extLst>
      <p:ext uri="{BB962C8B-B14F-4D97-AF65-F5344CB8AC3E}">
        <p14:creationId xmlns:p14="http://schemas.microsoft.com/office/powerpoint/2010/main" val="409831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17</a:t>
            </a:fld>
            <a:endParaRPr kumimoji="1" lang="ja-JP" altLang="en-US"/>
          </a:p>
        </p:txBody>
      </p:sp>
    </p:spTree>
    <p:extLst>
      <p:ext uri="{BB962C8B-B14F-4D97-AF65-F5344CB8AC3E}">
        <p14:creationId xmlns:p14="http://schemas.microsoft.com/office/powerpoint/2010/main" val="390401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 汎用サーボモータは産業用機械の駆動装置として広く用いられています．</a:t>
            </a:r>
          </a:p>
          <a:p>
            <a:r>
              <a:rPr kumimoji="1" lang="ja-JP" altLang="en-US" sz="1200" b="0" i="0" u="none" strike="noStrike" kern="1200" baseline="0" dirty="0">
                <a:solidFill>
                  <a:schemeClr val="tx1"/>
                </a:solidFill>
                <a:latin typeface="+mn-lt"/>
                <a:ea typeface="+mn-ea"/>
                <a:cs typeface="+mn-cs"/>
              </a:rPr>
              <a:t>近年，産業用機械の軽量化・高速化が進み低剛性・高慣性比の二慣性ねじり振動系の制御が求められています．</a:t>
            </a:r>
          </a:p>
          <a:p>
            <a:r>
              <a:rPr kumimoji="1" lang="ja-JP" altLang="en-US" sz="1200" b="0" i="0" u="none" strike="noStrike" kern="1200" baseline="0" dirty="0">
                <a:solidFill>
                  <a:schemeClr val="tx1"/>
                </a:solidFill>
                <a:latin typeface="+mn-lt"/>
                <a:ea typeface="+mn-ea"/>
                <a:cs typeface="+mn-cs"/>
              </a:rPr>
              <a:t>しかし，サーボモータで広く使われているノッチフィルタや</a:t>
            </a:r>
            <a:r>
              <a:rPr kumimoji="1" lang="en-US" altLang="ja-JP" sz="1200" b="0" i="0" u="none" strike="noStrike" kern="1200" baseline="0" dirty="0">
                <a:solidFill>
                  <a:schemeClr val="tx1"/>
                </a:solidFill>
                <a:latin typeface="+mn-lt"/>
                <a:ea typeface="+mn-ea"/>
                <a:cs typeface="+mn-cs"/>
              </a:rPr>
              <a:t>PID</a:t>
            </a:r>
            <a:r>
              <a:rPr kumimoji="1" lang="ja-JP" altLang="en-US" sz="1200" b="0" i="0" u="none" strike="noStrike" kern="1200" baseline="0" dirty="0">
                <a:solidFill>
                  <a:schemeClr val="tx1"/>
                </a:solidFill>
                <a:latin typeface="+mn-lt"/>
                <a:ea typeface="+mn-ea"/>
                <a:cs typeface="+mn-cs"/>
              </a:rPr>
              <a:t>補償器では十分な外乱抑制制御性能が得られるとは限りません．</a:t>
            </a:r>
          </a:p>
          <a:p>
            <a:r>
              <a:rPr kumimoji="1" lang="ja-JP" altLang="en-US" sz="1200" b="0" i="0" u="none" strike="noStrike" kern="1200" baseline="0" dirty="0">
                <a:solidFill>
                  <a:schemeClr val="tx1"/>
                </a:solidFill>
                <a:latin typeface="+mn-lt"/>
                <a:ea typeface="+mn-ea"/>
                <a:cs typeface="+mn-cs"/>
              </a:rPr>
              <a:t>本研究では外乱抑制制御性能の改善を目標としています．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2</a:t>
            </a:fld>
            <a:endParaRPr kumimoji="1" lang="ja-JP" altLang="en-US"/>
          </a:p>
        </p:txBody>
      </p:sp>
    </p:spTree>
    <p:extLst>
      <p:ext uri="{BB962C8B-B14F-4D97-AF65-F5344CB8AC3E}">
        <p14:creationId xmlns:p14="http://schemas.microsoft.com/office/powerpoint/2010/main" val="34745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外乱抑制とは、従動側へ入力される外乱</a:t>
            </a:r>
            <a:r>
              <a:rPr kumimoji="1" lang="en-US" altLang="ja-JP" dirty="0"/>
              <a:t>TL</a:t>
            </a:r>
            <a:r>
              <a:rPr kumimoji="1" lang="ja-JP" altLang="en-US" dirty="0"/>
              <a:t>から従動側角速度</a:t>
            </a:r>
            <a:r>
              <a:rPr kumimoji="1" lang="en-US" altLang="ja-JP" dirty="0" err="1"/>
              <a:t>ωL</a:t>
            </a:r>
            <a:r>
              <a:rPr kumimoji="1" lang="ja-JP" altLang="en-US" dirty="0" err="1"/>
              <a:t>までの</a:t>
            </a:r>
            <a:r>
              <a:rPr kumimoji="1" lang="ja-JP" altLang="en-US" dirty="0"/>
              <a:t>影響を、駆動側のセンサとアクチュエータを用いて低減させる制御です。</a:t>
            </a:r>
            <a:r>
              <a:rPr kumimoji="1" lang="en-US" altLang="ja-JP" dirty="0"/>
              <a:t>(2)</a:t>
            </a:r>
            <a:r>
              <a:rPr kumimoji="1" lang="ja-JP" altLang="en-US" dirty="0"/>
              <a:t>駆動側角速度</a:t>
            </a:r>
            <a:r>
              <a:rPr kumimoji="1" lang="en-US" altLang="ja-JP" dirty="0" err="1"/>
              <a:t>ωM</a:t>
            </a:r>
            <a:r>
              <a:rPr kumimoji="1" lang="ja-JP" altLang="en-US" dirty="0"/>
              <a:t>を観測し、駆動側トルク指令</a:t>
            </a:r>
            <a:r>
              <a:rPr kumimoji="1" lang="en-US" altLang="ja-JP" dirty="0"/>
              <a:t>TM</a:t>
            </a:r>
            <a:r>
              <a:rPr kumimoji="1" lang="ja-JP" altLang="en-US" dirty="0"/>
              <a:t>を補償器によって指示しています。</a:t>
            </a:r>
            <a:r>
              <a:rPr kumimoji="1" lang="en-US" altLang="ja-JP" dirty="0"/>
              <a:t>(3)</a:t>
            </a:r>
            <a:r>
              <a:rPr kumimoji="1" lang="ja-JP" altLang="en-US" dirty="0"/>
              <a:t>より性能を向上させるため、本研究ではセンサを追加する</a:t>
            </a:r>
            <a:r>
              <a:rPr kumimoji="1" lang="en-US" altLang="ja-JP" dirty="0"/>
              <a:t>(4)</a:t>
            </a:r>
            <a:r>
              <a:rPr kumimoji="1" lang="ja-JP" altLang="en-US" dirty="0"/>
              <a:t>従動側にエンコーダを追加することによって</a:t>
            </a:r>
            <a:r>
              <a:rPr kumimoji="1" lang="en-US" altLang="ja-JP" dirty="0" err="1"/>
              <a:t>ωL</a:t>
            </a:r>
            <a:r>
              <a:rPr kumimoji="1" lang="ja-JP" altLang="en-US" dirty="0"/>
              <a:t>を観測し補償器への入力として追加するフルクローズドの装置があるが、従動側へのセンサの追加は設計変更につながり、設置コストが大きくなってしまう場合がある。一方で軸トルクセンサを追加して軸トルク</a:t>
            </a:r>
            <a:r>
              <a:rPr kumimoji="1" lang="en-US" altLang="ja-JP" dirty="0" err="1"/>
              <a:t>Ts</a:t>
            </a:r>
            <a:r>
              <a:rPr kumimoji="1" lang="ja-JP" altLang="en-US" dirty="0"/>
              <a:t>を観測した場合、駆動側のみの変更になり、設置コストを小さくすることが出来る。したがって本研究では軸トルクセンサを追加した装置に実装可能な補償器について考える。</a:t>
            </a:r>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3</a:t>
            </a:fld>
            <a:endParaRPr kumimoji="1" lang="ja-JP" altLang="en-US"/>
          </a:p>
        </p:txBody>
      </p:sp>
    </p:spTree>
    <p:extLst>
      <p:ext uri="{BB962C8B-B14F-4D97-AF65-F5344CB8AC3E}">
        <p14:creationId xmlns:p14="http://schemas.microsoft.com/office/powerpoint/2010/main" val="344127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すぐあとで示すように軸トルクの微分を用いることと等価になるため、本論文では従動側角速度を観測出力に追加した問題を考えます。〇閉ループ系は、入力がそれぞれの角加速度〇出力がそれぞれの速度〇制御対象</a:t>
            </a:r>
            <a:r>
              <a:rPr kumimoji="1" lang="en-US" altLang="ja-JP" dirty="0"/>
              <a:t>P</a:t>
            </a:r>
            <a:r>
              <a:rPr kumimoji="1" lang="ja-JP" altLang="en-US" dirty="0"/>
              <a:t>チルダ〇補償器</a:t>
            </a:r>
            <a:r>
              <a:rPr kumimoji="1" lang="en-US" altLang="ja-JP" dirty="0"/>
              <a:t>K</a:t>
            </a:r>
            <a:r>
              <a:rPr kumimoji="1" lang="ja-JP" altLang="en-US" dirty="0"/>
              <a:t>〇伝達関数行列〇</a:t>
            </a:r>
            <a:r>
              <a:rPr kumimoji="1" lang="en-US" altLang="ja-JP" dirty="0"/>
              <a:t>R</a:t>
            </a:r>
            <a:r>
              <a:rPr kumimoji="1" lang="ja-JP" altLang="en-US" dirty="0"/>
              <a:t>は慣性比〇</a:t>
            </a:r>
            <a:r>
              <a:rPr kumimoji="1" lang="en-US" altLang="ja-JP" dirty="0" err="1"/>
              <a:t>ωN</a:t>
            </a:r>
            <a:r>
              <a:rPr kumimoji="1" lang="ja-JP" altLang="en-US" dirty="0"/>
              <a:t>は共振周波数〇ｒ＞１０</a:t>
            </a:r>
            <a:endParaRPr kumimoji="1" lang="en-US" altLang="ja-JP" dirty="0"/>
          </a:p>
          <a:p>
            <a:r>
              <a:rPr kumimoji="1" lang="ja-JP" altLang="en-US" dirty="0"/>
              <a:t>この閉ループ系に対して次の外乱抑制問題を考えます。</a:t>
            </a:r>
            <a:endParaRPr kumimoji="1" lang="en-US" altLang="ja-JP" dirty="0"/>
          </a:p>
          <a:p>
            <a:r>
              <a:rPr kumimoji="1" lang="ja-JP" altLang="en-US" dirty="0"/>
              <a:t>閉ループ系が内部安定で、</a:t>
            </a:r>
            <a:r>
              <a:rPr kumimoji="1" lang="en-US" altLang="ja-JP" dirty="0"/>
              <a:t>H</a:t>
            </a:r>
            <a:r>
              <a:rPr kumimoji="1" lang="ja-JP" altLang="en-US" dirty="0"/>
              <a:t>∞ノルムが</a:t>
            </a:r>
            <a:r>
              <a:rPr kumimoji="1" lang="en-US" altLang="ja-JP" dirty="0"/>
              <a:t>γ</a:t>
            </a:r>
            <a:r>
              <a:rPr kumimoji="1" lang="ja-JP" altLang="en-US" dirty="0"/>
              <a:t>以下のときに、</a:t>
            </a:r>
            <a:r>
              <a:rPr kumimoji="1" lang="en-US" altLang="ja-JP" dirty="0"/>
              <a:t>γ</a:t>
            </a:r>
            <a:r>
              <a:rPr kumimoji="1" lang="ja-JP" altLang="en-US" dirty="0"/>
              <a:t>を最小化する補償器を求める問題です。</a:t>
            </a:r>
            <a:endParaRPr kumimoji="1" lang="en-US" altLang="ja-JP" dirty="0"/>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4</a:t>
            </a:fld>
            <a:endParaRPr kumimoji="1" lang="ja-JP" altLang="en-US"/>
          </a:p>
        </p:txBody>
      </p:sp>
    </p:spTree>
    <p:extLst>
      <p:ext uri="{BB962C8B-B14F-4D97-AF65-F5344CB8AC3E}">
        <p14:creationId xmlns:p14="http://schemas.microsoft.com/office/powerpoint/2010/main" val="275354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〇観測出力として従動側角速度を追加することと、軸トルクの微分を追加することが等価であることを示します。</a:t>
            </a:r>
            <a:endParaRPr kumimoji="1" lang="en-US" altLang="ja-JP" dirty="0"/>
          </a:p>
          <a:p>
            <a:r>
              <a:rPr kumimoji="1" lang="ja-JP" altLang="en-US" dirty="0"/>
              <a:t>〇駆動側と従動側の角速度を観測出力とした補償器</a:t>
            </a:r>
            <a:r>
              <a:rPr kumimoji="1" lang="en-US" altLang="ja-JP" dirty="0"/>
              <a:t>K</a:t>
            </a:r>
            <a:r>
              <a:rPr kumimoji="1" lang="ja-JP" altLang="en-US" dirty="0"/>
              <a:t>〇右側が軸トルクの微分と</a:t>
            </a:r>
            <a:r>
              <a:rPr kumimoji="1" lang="en-US" altLang="ja-JP" dirty="0" err="1"/>
              <a:t>ωM</a:t>
            </a:r>
            <a:r>
              <a:rPr kumimoji="1" lang="ja-JP" altLang="en-US" dirty="0"/>
              <a:t>を観測出力とした補償器</a:t>
            </a:r>
            <a:r>
              <a:rPr kumimoji="1" lang="en-US" altLang="ja-JP" dirty="0" err="1"/>
              <a:t>Kts</a:t>
            </a:r>
            <a:r>
              <a:rPr kumimoji="1" lang="ja-JP" altLang="en-US" dirty="0"/>
              <a:t>〇この二つの補償器は関係式から、等価変換できる</a:t>
            </a:r>
            <a:r>
              <a:rPr kumimoji="1" lang="ja-JP" altLang="en-US" dirty="0" err="1"/>
              <a:t>〇</a:t>
            </a:r>
            <a:r>
              <a:rPr kumimoji="1" lang="ja-JP" altLang="en-US" dirty="0"/>
              <a:t>これより</a:t>
            </a:r>
            <a:r>
              <a:rPr kumimoji="1" lang="en-US" altLang="ja-JP" dirty="0"/>
              <a:t>K</a:t>
            </a:r>
            <a:r>
              <a:rPr kumimoji="1" lang="ja-JP" altLang="en-US" dirty="0"/>
              <a:t>が求まれば</a:t>
            </a:r>
            <a:r>
              <a:rPr kumimoji="1" lang="en-US" altLang="ja-JP" dirty="0" err="1"/>
              <a:t>Kts</a:t>
            </a:r>
            <a:r>
              <a:rPr kumimoji="1" lang="ja-JP" altLang="en-US" dirty="0"/>
              <a:t>として実装することで駆動側のセンサのみで実装が可能になります。〇</a:t>
            </a:r>
            <a:r>
              <a:rPr kumimoji="1" lang="en-US" altLang="ja-JP" dirty="0"/>
              <a:t>K</a:t>
            </a:r>
            <a:r>
              <a:rPr kumimoji="1" lang="ja-JP" altLang="en-US" dirty="0"/>
              <a:t>の設計法について扱います。</a:t>
            </a:r>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5</a:t>
            </a:fld>
            <a:endParaRPr kumimoji="1" lang="ja-JP" altLang="en-US"/>
          </a:p>
        </p:txBody>
      </p:sp>
    </p:spTree>
    <p:extLst>
      <p:ext uri="{BB962C8B-B14F-4D97-AF65-F5344CB8AC3E}">
        <p14:creationId xmlns:p14="http://schemas.microsoft.com/office/powerpoint/2010/main" val="180403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本研究は従来研究の内容を用いて</a:t>
            </a:r>
            <a:r>
              <a:rPr kumimoji="1" lang="ja-JP" altLang="ja-JP" sz="1200" kern="1200" dirty="0" smtClean="0">
                <a:solidFill>
                  <a:schemeClr val="tx1"/>
                </a:solidFill>
                <a:effectLst/>
                <a:latin typeface="+mn-lt"/>
                <a:ea typeface="+mn-ea"/>
                <a:cs typeface="+mn-cs"/>
              </a:rPr>
              <a:t>い</a:t>
            </a:r>
            <a:r>
              <a:rPr kumimoji="1" lang="ja-JP" altLang="en-US" sz="1200" kern="1200" dirty="0" smtClean="0">
                <a:solidFill>
                  <a:schemeClr val="tx1"/>
                </a:solidFill>
                <a:effectLst/>
                <a:latin typeface="+mn-lt"/>
                <a:ea typeface="+mn-ea"/>
                <a:cs typeface="+mn-cs"/>
              </a:rPr>
              <a:t>るため，従来研究について</a:t>
            </a:r>
            <a:r>
              <a:rPr kumimoji="1" lang="ja-JP" altLang="ja-JP" sz="1200" kern="1200" dirty="0" smtClean="0">
                <a:solidFill>
                  <a:schemeClr val="tx1"/>
                </a:solidFill>
                <a:effectLst/>
                <a:latin typeface="+mn-lt"/>
                <a:ea typeface="+mn-ea"/>
                <a:cs typeface="+mn-cs"/>
              </a:rPr>
              <a:t>示します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従来研究では、比例制御における制約を明らかにした後に、その制約を改善する補償器を提案しています</a:t>
            </a:r>
            <a:r>
              <a:rPr kumimoji="1" lang="ja-JP" altLang="ja-JP" sz="1200" kern="1200" dirty="0" smtClean="0">
                <a:solidFill>
                  <a:schemeClr val="tx1"/>
                </a:solidFill>
                <a:effectLst/>
                <a:latin typeface="+mn-lt"/>
                <a:ea typeface="+mn-ea"/>
                <a:cs typeface="+mn-cs"/>
              </a:rPr>
              <a:t>。従来</a:t>
            </a:r>
            <a:r>
              <a:rPr kumimoji="1" lang="ja-JP" altLang="ja-JP" sz="1200" kern="1200" dirty="0">
                <a:solidFill>
                  <a:schemeClr val="tx1"/>
                </a:solidFill>
                <a:effectLst/>
                <a:latin typeface="+mn-lt"/>
                <a:ea typeface="+mn-ea"/>
                <a:cs typeface="+mn-cs"/>
              </a:rPr>
              <a:t>研究では、こちらの補償器に対応しています。比例補償器の</a:t>
            </a:r>
            <a:r>
              <a:rPr kumimoji="1" lang="ja-JP" altLang="ja-JP" sz="1200" kern="1200" dirty="0" smtClean="0">
                <a:solidFill>
                  <a:schemeClr val="tx1"/>
                </a:solidFill>
                <a:effectLst/>
                <a:latin typeface="+mn-lt"/>
                <a:ea typeface="+mn-ea"/>
                <a:cs typeface="+mn-cs"/>
              </a:rPr>
              <a:t>場合Ｋｐ</a:t>
            </a:r>
            <a:r>
              <a:rPr kumimoji="1" lang="ja-JP" altLang="ja-JP" sz="1200" kern="1200" dirty="0">
                <a:solidFill>
                  <a:schemeClr val="tx1"/>
                </a:solidFill>
                <a:effectLst/>
                <a:latin typeface="+mn-lt"/>
                <a:ea typeface="+mn-ea"/>
                <a:cs typeface="+mn-cs"/>
              </a:rPr>
              <a:t>をだんだんと小さくしていくと、直流ゲイン側は下げることができますが、高周波数側のゲインが上がって</a:t>
            </a:r>
            <a:r>
              <a:rPr kumimoji="1" lang="ja-JP" altLang="ja-JP" sz="1200" kern="1200" dirty="0" smtClean="0">
                <a:solidFill>
                  <a:schemeClr val="tx1"/>
                </a:solidFill>
                <a:effectLst/>
                <a:latin typeface="+mn-lt"/>
                <a:ea typeface="+mn-ea"/>
                <a:cs typeface="+mn-cs"/>
              </a:rPr>
              <a:t>いきます</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γ</a:t>
            </a:r>
            <a:r>
              <a:rPr kumimoji="1" lang="ja-JP" altLang="ja-JP" sz="1200" kern="1200" dirty="0">
                <a:solidFill>
                  <a:schemeClr val="tx1"/>
                </a:solidFill>
                <a:effectLst/>
                <a:latin typeface="+mn-lt"/>
                <a:ea typeface="+mn-ea"/>
                <a:cs typeface="+mn-cs"/>
              </a:rPr>
              <a:t>は閉ループゲインの最大値と対応しており、ゲイン線図上で下に来るほど良い性能ということに</a:t>
            </a:r>
            <a:r>
              <a:rPr kumimoji="1" lang="ja-JP" altLang="ja-JP" sz="1200" kern="1200" dirty="0" smtClean="0">
                <a:solidFill>
                  <a:schemeClr val="tx1"/>
                </a:solidFill>
                <a:effectLst/>
                <a:latin typeface="+mn-lt"/>
                <a:ea typeface="+mn-ea"/>
                <a:cs typeface="+mn-cs"/>
              </a:rPr>
              <a:t>なります</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γ</a:t>
            </a:r>
            <a:r>
              <a:rPr kumimoji="1" lang="ja-JP" altLang="ja-JP" sz="1200" kern="1200" dirty="0">
                <a:solidFill>
                  <a:schemeClr val="tx1"/>
                </a:solidFill>
                <a:effectLst/>
                <a:latin typeface="+mn-lt"/>
                <a:ea typeface="+mn-ea"/>
                <a:cs typeface="+mn-cs"/>
              </a:rPr>
              <a:t>を小さくしようとすると、この解ループゲインと閉ループゲインが一致する点は、</a:t>
            </a:r>
            <a:r>
              <a:rPr kumimoji="1" lang="en-US" altLang="ja-JP" sz="1200" kern="1200" dirty="0">
                <a:solidFill>
                  <a:schemeClr val="tx1"/>
                </a:solidFill>
                <a:effectLst/>
                <a:latin typeface="+mn-lt"/>
                <a:ea typeface="+mn-ea"/>
                <a:cs typeface="+mn-cs"/>
              </a:rPr>
              <a:t>KP</a:t>
            </a:r>
            <a:r>
              <a:rPr kumimoji="1" lang="ja-JP" altLang="ja-JP" sz="1200" kern="1200" dirty="0">
                <a:solidFill>
                  <a:schemeClr val="tx1"/>
                </a:solidFill>
                <a:effectLst/>
                <a:latin typeface="+mn-lt"/>
                <a:ea typeface="+mn-ea"/>
                <a:cs typeface="+mn-cs"/>
              </a:rPr>
              <a:t>に関わらず</a:t>
            </a:r>
            <a:r>
              <a:rPr kumimoji="1" lang="ja-JP" altLang="ja-JP" sz="1200" kern="1200" dirty="0" smtClean="0">
                <a:solidFill>
                  <a:schemeClr val="tx1"/>
                </a:solidFill>
                <a:effectLst/>
                <a:latin typeface="+mn-lt"/>
                <a:ea typeface="+mn-ea"/>
                <a:cs typeface="+mn-cs"/>
              </a:rPr>
              <a:t>一点となり，</a:t>
            </a:r>
            <a:r>
              <a:rPr kumimoji="1" lang="ja-JP" altLang="en-US" sz="1200" kern="1200" dirty="0" smtClean="0">
                <a:solidFill>
                  <a:schemeClr val="tx1"/>
                </a:solidFill>
                <a:effectLst/>
                <a:latin typeface="+mn-lt"/>
                <a:ea typeface="+mn-ea"/>
                <a:cs typeface="+mn-cs"/>
              </a:rPr>
              <a:t>下限</a:t>
            </a:r>
            <a:r>
              <a:rPr kumimoji="1" lang="ja-JP" altLang="ja-JP" sz="1200" kern="1200" dirty="0" smtClean="0">
                <a:solidFill>
                  <a:schemeClr val="tx1"/>
                </a:solidFill>
                <a:effectLst/>
                <a:latin typeface="+mn-lt"/>
                <a:ea typeface="+mn-ea"/>
                <a:cs typeface="+mn-cs"/>
              </a:rPr>
              <a:t>に</a:t>
            </a:r>
            <a:r>
              <a:rPr kumimoji="1" lang="ja-JP" altLang="ja-JP" sz="1200" kern="1200" dirty="0">
                <a:solidFill>
                  <a:schemeClr val="tx1"/>
                </a:solidFill>
                <a:effectLst/>
                <a:latin typeface="+mn-lt"/>
                <a:ea typeface="+mn-ea"/>
                <a:cs typeface="+mn-cs"/>
              </a:rPr>
              <a:t>なります．このときの角周波数をオメガアスタリスクと定義</a:t>
            </a:r>
            <a:r>
              <a:rPr kumimoji="1" lang="ja-JP" altLang="ja-JP" sz="1200" kern="1200" dirty="0" smtClean="0">
                <a:solidFill>
                  <a:schemeClr val="tx1"/>
                </a:solidFill>
                <a:effectLst/>
                <a:latin typeface="+mn-lt"/>
                <a:ea typeface="+mn-ea"/>
                <a:cs typeface="+mn-cs"/>
              </a:rPr>
              <a:t>します</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ここ</a:t>
            </a:r>
            <a:r>
              <a:rPr kumimoji="1" lang="ja-JP" altLang="ja-JP" sz="1200" kern="1200" dirty="0">
                <a:solidFill>
                  <a:schemeClr val="tx1"/>
                </a:solidFill>
                <a:effectLst/>
                <a:latin typeface="+mn-lt"/>
                <a:ea typeface="+mn-ea"/>
                <a:cs typeface="+mn-cs"/>
              </a:rPr>
              <a:t>で，</a:t>
            </a:r>
            <a:r>
              <a:rPr kumimoji="1" lang="en-US" altLang="ja-JP" sz="1200" kern="1200" dirty="0">
                <a:solidFill>
                  <a:schemeClr val="tx1"/>
                </a:solidFill>
                <a:effectLst/>
                <a:latin typeface="+mn-lt"/>
                <a:ea typeface="+mn-ea"/>
                <a:cs typeface="+mn-cs"/>
              </a:rPr>
              <a:t>K_P</a:t>
            </a:r>
            <a:r>
              <a:rPr kumimoji="1" lang="ja-JP" altLang="ja-JP" sz="1200" kern="1200" dirty="0">
                <a:solidFill>
                  <a:schemeClr val="tx1"/>
                </a:solidFill>
                <a:effectLst/>
                <a:latin typeface="+mn-lt"/>
                <a:ea typeface="+mn-ea"/>
                <a:cs typeface="+mn-cs"/>
              </a:rPr>
              <a:t>によって最もγを下げるためには、閉ループ系の直流ゲインとオメガアスタリスクにおけるゲインが一致することを条件にすればよく、これを</a:t>
            </a:r>
            <a:r>
              <a:rPr kumimoji="1" lang="en-US" altLang="ja-JP" sz="1200" kern="1200" dirty="0">
                <a:solidFill>
                  <a:schemeClr val="tx1"/>
                </a:solidFill>
                <a:effectLst/>
                <a:latin typeface="+mn-lt"/>
                <a:ea typeface="+mn-ea"/>
                <a:cs typeface="+mn-cs"/>
              </a:rPr>
              <a:t>KP</a:t>
            </a:r>
            <a:r>
              <a:rPr kumimoji="1" lang="ja-JP" altLang="ja-JP" sz="1200" kern="1200" dirty="0">
                <a:solidFill>
                  <a:schemeClr val="tx1"/>
                </a:solidFill>
                <a:effectLst/>
                <a:latin typeface="+mn-lt"/>
                <a:ea typeface="+mn-ea"/>
                <a:cs typeface="+mn-cs"/>
              </a:rPr>
              <a:t>アスタリスクとします。ω＊とｋｐ＊はこのように求めることができます</a:t>
            </a:r>
            <a:r>
              <a:rPr kumimoji="1" lang="ja-JP" altLang="ja-JP" sz="1200" kern="1200" smtClean="0">
                <a:solidFill>
                  <a:schemeClr val="tx1"/>
                </a:solidFill>
                <a:effectLst/>
                <a:latin typeface="+mn-lt"/>
                <a:ea typeface="+mn-ea"/>
                <a:cs typeface="+mn-cs"/>
              </a:rPr>
              <a:t>。</a:t>
            </a:r>
            <a:r>
              <a:rPr kumimoji="1" lang="ja-JP" altLang="en-US" sz="1200" kern="1200" smtClean="0">
                <a:solidFill>
                  <a:schemeClr val="tx1"/>
                </a:solidFill>
                <a:effectLst/>
                <a:latin typeface="+mn-lt"/>
                <a:ea typeface="+mn-ea"/>
                <a:cs typeface="+mn-cs"/>
              </a:rPr>
              <a:t>●下限を与えている制約について説明します．</a:t>
            </a:r>
            <a:r>
              <a:rPr kumimoji="1" lang="ja-JP" altLang="ja-JP" sz="1200" kern="1200" smtClean="0">
                <a:solidFill>
                  <a:schemeClr val="tx1"/>
                </a:solidFill>
                <a:effectLst/>
                <a:latin typeface="+mn-lt"/>
                <a:ea typeface="+mn-ea"/>
                <a:cs typeface="+mn-cs"/>
              </a:rPr>
              <a:t>閉</a:t>
            </a:r>
            <a:r>
              <a:rPr kumimoji="1" lang="ja-JP" altLang="ja-JP" sz="1200" kern="1200" dirty="0">
                <a:solidFill>
                  <a:schemeClr val="tx1"/>
                </a:solidFill>
                <a:effectLst/>
                <a:latin typeface="+mn-lt"/>
                <a:ea typeface="+mn-ea"/>
                <a:cs typeface="+mn-cs"/>
              </a:rPr>
              <a:t>ループゲインはこのように表されます。解ループゲインと分数によってきまる倍率で構成されています。この分数の倍率が</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となって</a:t>
            </a:r>
            <a:r>
              <a:rPr kumimoji="1" lang="ja-JP" altLang="ja-JP" sz="1200" kern="1200" dirty="0" smtClean="0">
                <a:solidFill>
                  <a:schemeClr val="tx1"/>
                </a:solidFill>
                <a:effectLst/>
                <a:latin typeface="+mn-lt"/>
                <a:ea typeface="+mn-ea"/>
                <a:cs typeface="+mn-cs"/>
              </a:rPr>
              <a:t>しまう、</a:t>
            </a:r>
            <a:r>
              <a:rPr kumimoji="1" lang="ja-JP" altLang="ja-JP" sz="1200" kern="1200" dirty="0">
                <a:solidFill>
                  <a:schemeClr val="tx1"/>
                </a:solidFill>
                <a:effectLst/>
                <a:latin typeface="+mn-lt"/>
                <a:ea typeface="+mn-ea"/>
                <a:cs typeface="+mn-cs"/>
              </a:rPr>
              <a:t>その周波数がωアスタリスク</a:t>
            </a:r>
            <a:r>
              <a:rPr kumimoji="1" lang="ja-JP" altLang="ja-JP" sz="1200" kern="1200" dirty="0" smtClean="0">
                <a:solidFill>
                  <a:schemeClr val="tx1"/>
                </a:solidFill>
                <a:effectLst/>
                <a:latin typeface="+mn-lt"/>
                <a:ea typeface="+mn-ea"/>
                <a:cs typeface="+mn-cs"/>
              </a:rPr>
              <a:t>です</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こちら</a:t>
            </a:r>
            <a:r>
              <a:rPr kumimoji="1" lang="ja-JP" altLang="ja-JP" sz="1200" kern="1200" dirty="0">
                <a:solidFill>
                  <a:schemeClr val="tx1"/>
                </a:solidFill>
                <a:effectLst/>
                <a:latin typeface="+mn-lt"/>
                <a:ea typeface="+mn-ea"/>
                <a:cs typeface="+mn-cs"/>
              </a:rPr>
              <a:t>は分数の分母と分子を配置した図になります。分数の分子と分母は複素共役になる要素がもつため、このように分子と分母が同じ長さになります。</a:t>
            </a:r>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6</a:t>
            </a:fld>
            <a:endParaRPr kumimoji="1" lang="ja-JP" altLang="en-US"/>
          </a:p>
        </p:txBody>
      </p:sp>
    </p:spTree>
    <p:extLst>
      <p:ext uri="{BB962C8B-B14F-4D97-AF65-F5344CB8AC3E}">
        <p14:creationId xmlns:p14="http://schemas.microsoft.com/office/powerpoint/2010/main" val="123705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従来研究においてのこの制約の緩和について示します。</a:t>
            </a:r>
          </a:p>
          <a:p>
            <a:r>
              <a:rPr kumimoji="1" lang="ja-JP" altLang="ja-JP" sz="1200" kern="1200" dirty="0">
                <a:solidFill>
                  <a:schemeClr val="tx1"/>
                </a:solidFill>
                <a:effectLst/>
                <a:latin typeface="+mn-lt"/>
                <a:ea typeface="+mn-ea"/>
                <a:cs typeface="+mn-cs"/>
              </a:rPr>
              <a:t>従来研究では、</a:t>
            </a:r>
            <a:r>
              <a:rPr kumimoji="1" lang="en-US" altLang="ja-JP" sz="1200" kern="1200" dirty="0">
                <a:solidFill>
                  <a:schemeClr val="tx1"/>
                </a:solidFill>
                <a:effectLst/>
                <a:latin typeface="+mn-lt"/>
                <a:ea typeface="+mn-ea"/>
                <a:cs typeface="+mn-cs"/>
              </a:rPr>
              <a:t>H</a:t>
            </a:r>
            <a:r>
              <a:rPr kumimoji="1" lang="ja-JP" altLang="ja-JP" sz="1200" kern="1200" dirty="0">
                <a:solidFill>
                  <a:schemeClr val="tx1"/>
                </a:solidFill>
                <a:effectLst/>
                <a:latin typeface="+mn-lt"/>
                <a:ea typeface="+mn-ea"/>
                <a:cs typeface="+mn-cs"/>
              </a:rPr>
              <a:t>∞補償器をもとに、不安定な二次の補償器を提案しました。</a:t>
            </a:r>
          </a:p>
          <a:p>
            <a:r>
              <a:rPr kumimoji="1" lang="ja-JP" altLang="ja-JP" sz="1200" kern="1200" dirty="0">
                <a:solidFill>
                  <a:schemeClr val="tx1"/>
                </a:solidFill>
                <a:effectLst/>
                <a:latin typeface="+mn-lt"/>
                <a:ea typeface="+mn-ea"/>
                <a:cs typeface="+mn-cs"/>
              </a:rPr>
              <a:t>この補償器を用いることで、分子は短く、分母は長く配置されるようになり、分数の倍率は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を下回るため、オメガアスタリスクにおける閉ループゲインを解ループゲインより下げることができました。</a:t>
            </a:r>
          </a:p>
          <a:p>
            <a:r>
              <a:rPr kumimoji="1" lang="ja-JP" altLang="ja-JP" sz="1200" kern="1200" dirty="0">
                <a:solidFill>
                  <a:schemeClr val="tx1"/>
                </a:solidFill>
                <a:effectLst/>
                <a:latin typeface="+mn-lt"/>
                <a:ea typeface="+mn-ea"/>
                <a:cs typeface="+mn-cs"/>
              </a:rPr>
              <a:t>本研究では、従動側角速度フィードバックを追加することによって、補償器の自由度向上から制約の緩和を期待します。実際に、この後示しますが、γを下げることができました。</a:t>
            </a:r>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7</a:t>
            </a:fld>
            <a:endParaRPr kumimoji="1" lang="ja-JP" altLang="en-US"/>
          </a:p>
        </p:txBody>
      </p:sp>
    </p:spTree>
    <p:extLst>
      <p:ext uri="{BB962C8B-B14F-4D97-AF65-F5344CB8AC3E}">
        <p14:creationId xmlns:p14="http://schemas.microsoft.com/office/powerpoint/2010/main" val="364466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本研究で提案する、</a:t>
            </a:r>
            <a:r>
              <a:rPr kumimoji="1" lang="en-US" altLang="ja-JP" sz="1200" kern="1200" dirty="0">
                <a:solidFill>
                  <a:schemeClr val="tx1"/>
                </a:solidFill>
                <a:effectLst/>
                <a:latin typeface="+mn-lt"/>
                <a:ea typeface="+mn-ea"/>
                <a:cs typeface="+mn-cs"/>
              </a:rPr>
              <a:t>K</a:t>
            </a:r>
            <a:r>
              <a:rPr kumimoji="1" lang="ja-JP" altLang="ja-JP" sz="1200" kern="1200" dirty="0">
                <a:solidFill>
                  <a:schemeClr val="tx1"/>
                </a:solidFill>
                <a:effectLst/>
                <a:latin typeface="+mn-lt"/>
                <a:ea typeface="+mn-ea"/>
                <a:cs typeface="+mn-cs"/>
              </a:rPr>
              <a:t>の調整手法について報告します</a:t>
            </a:r>
          </a:p>
          <a:p>
            <a:r>
              <a:rPr kumimoji="1" lang="en-US" altLang="ja-JP" sz="1200" kern="1200" dirty="0">
                <a:solidFill>
                  <a:schemeClr val="tx1"/>
                </a:solidFill>
                <a:effectLst/>
                <a:latin typeface="+mn-lt"/>
                <a:ea typeface="+mn-ea"/>
                <a:cs typeface="+mn-cs"/>
              </a:rPr>
              <a:t>K</a:t>
            </a:r>
            <a:r>
              <a:rPr kumimoji="1" lang="ja-JP" altLang="ja-JP" sz="1200" kern="1200" dirty="0">
                <a:solidFill>
                  <a:schemeClr val="tx1"/>
                </a:solidFill>
                <a:effectLst/>
                <a:latin typeface="+mn-lt"/>
                <a:ea typeface="+mn-ea"/>
                <a:cs typeface="+mn-cs"/>
              </a:rPr>
              <a:t>の二つの定数</a:t>
            </a:r>
            <a:r>
              <a:rPr kumimoji="1" lang="en-US" altLang="ja-JP" sz="1200" kern="1200" dirty="0">
                <a:solidFill>
                  <a:schemeClr val="tx1"/>
                </a:solidFill>
                <a:effectLst/>
                <a:latin typeface="+mn-lt"/>
                <a:ea typeface="+mn-ea"/>
                <a:cs typeface="+mn-cs"/>
              </a:rPr>
              <a:t>K1</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K2</a:t>
            </a:r>
            <a:r>
              <a:rPr kumimoji="1" lang="ja-JP" altLang="ja-JP" sz="1200" kern="1200" dirty="0">
                <a:solidFill>
                  <a:schemeClr val="tx1"/>
                </a:solidFill>
                <a:effectLst/>
                <a:latin typeface="+mn-lt"/>
                <a:ea typeface="+mn-ea"/>
                <a:cs typeface="+mn-cs"/>
              </a:rPr>
              <a:t>の和をカ調整パラメータ</a:t>
            </a:r>
            <a:r>
              <a:rPr kumimoji="1" lang="ja-JP" altLang="ja-JP" sz="1200" kern="1200" dirty="0" err="1">
                <a:solidFill>
                  <a:schemeClr val="tx1"/>
                </a:solidFill>
                <a:effectLst/>
                <a:latin typeface="+mn-lt"/>
                <a:ea typeface="+mn-ea"/>
                <a:cs typeface="+mn-cs"/>
              </a:rPr>
              <a:t>ｘ</a:t>
            </a:r>
            <a:r>
              <a:rPr kumimoji="1" lang="ja-JP" altLang="ja-JP" sz="1200" kern="1200" dirty="0">
                <a:solidFill>
                  <a:schemeClr val="tx1"/>
                </a:solidFill>
                <a:effectLst/>
                <a:latin typeface="+mn-lt"/>
                <a:ea typeface="+mn-ea"/>
                <a:cs typeface="+mn-cs"/>
              </a:rPr>
              <a:t>とします。</a:t>
            </a:r>
          </a:p>
          <a:p>
            <a:r>
              <a:rPr kumimoji="1" lang="ja-JP" altLang="ja-JP" sz="1200" kern="1200" dirty="0">
                <a:solidFill>
                  <a:schemeClr val="tx1"/>
                </a:solidFill>
                <a:effectLst/>
                <a:latin typeface="+mn-lt"/>
                <a:ea typeface="+mn-ea"/>
                <a:cs typeface="+mn-cs"/>
              </a:rPr>
              <a:t>こちらの閉ループ伝達関数において、先ほどのｋｐアスタリスクと同様に、直流ゲインとオメガアスタリスクのゲインを等しくする補償器を</a:t>
            </a:r>
            <a:r>
              <a:rPr kumimoji="1" lang="en-US" altLang="ja-JP" sz="1200" kern="1200" dirty="0" err="1">
                <a:solidFill>
                  <a:schemeClr val="tx1"/>
                </a:solidFill>
                <a:effectLst/>
                <a:latin typeface="+mn-lt"/>
                <a:ea typeface="+mn-ea"/>
                <a:cs typeface="+mn-cs"/>
              </a:rPr>
              <a:t>Kprop</a:t>
            </a:r>
            <a:r>
              <a:rPr kumimoji="1" lang="ja-JP" altLang="ja-JP" sz="1200" kern="1200" dirty="0">
                <a:solidFill>
                  <a:schemeClr val="tx1"/>
                </a:solidFill>
                <a:effectLst/>
                <a:latin typeface="+mn-lt"/>
                <a:ea typeface="+mn-ea"/>
                <a:cs typeface="+mn-cs"/>
              </a:rPr>
              <a:t>とすると、そのパラメータ</a:t>
            </a:r>
            <a:r>
              <a:rPr kumimoji="1" lang="en-US" altLang="ja-JP" sz="1200" kern="1200" dirty="0">
                <a:solidFill>
                  <a:schemeClr val="tx1"/>
                </a:solidFill>
                <a:effectLst/>
                <a:latin typeface="+mn-lt"/>
                <a:ea typeface="+mn-ea"/>
                <a:cs typeface="+mn-cs"/>
              </a:rPr>
              <a:t>K1</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K2</a:t>
            </a:r>
            <a:r>
              <a:rPr kumimoji="1" lang="ja-JP" altLang="ja-JP" sz="1200" kern="1200" dirty="0">
                <a:solidFill>
                  <a:schemeClr val="tx1"/>
                </a:solidFill>
                <a:effectLst/>
                <a:latin typeface="+mn-lt"/>
                <a:ea typeface="+mn-ea"/>
                <a:cs typeface="+mn-cs"/>
              </a:rPr>
              <a:t>は</a:t>
            </a:r>
            <a:r>
              <a:rPr kumimoji="1" lang="ja-JP" altLang="ja-JP" sz="1200" kern="1200" dirty="0" err="1">
                <a:solidFill>
                  <a:schemeClr val="tx1"/>
                </a:solidFill>
                <a:effectLst/>
                <a:latin typeface="+mn-lt"/>
                <a:ea typeface="+mn-ea"/>
                <a:cs typeface="+mn-cs"/>
              </a:rPr>
              <a:t>ｘ</a:t>
            </a:r>
            <a:r>
              <a:rPr kumimoji="1" lang="ja-JP" altLang="ja-JP" sz="1200" kern="1200" dirty="0">
                <a:solidFill>
                  <a:schemeClr val="tx1"/>
                </a:solidFill>
                <a:effectLst/>
                <a:latin typeface="+mn-lt"/>
                <a:ea typeface="+mn-ea"/>
                <a:cs typeface="+mn-cs"/>
              </a:rPr>
              <a:t>からこのように決定することができます。</a:t>
            </a:r>
          </a:p>
          <a:p>
            <a:r>
              <a:rPr kumimoji="1" lang="ja-JP" altLang="ja-JP" sz="1200" kern="1200" dirty="0">
                <a:solidFill>
                  <a:schemeClr val="tx1"/>
                </a:solidFill>
                <a:effectLst/>
                <a:latin typeface="+mn-lt"/>
                <a:ea typeface="+mn-ea"/>
                <a:cs typeface="+mn-cs"/>
              </a:rPr>
              <a:t>Ｘと性能の対応として、ｋｐアスタリスクと等しくすると、ほぼ同等の性能がえられ、そこから</a:t>
            </a:r>
            <a:r>
              <a:rPr kumimoji="1" lang="ja-JP" altLang="ja-JP" sz="1200" kern="1200" dirty="0" err="1">
                <a:solidFill>
                  <a:schemeClr val="tx1"/>
                </a:solidFill>
                <a:effectLst/>
                <a:latin typeface="+mn-lt"/>
                <a:ea typeface="+mn-ea"/>
                <a:cs typeface="+mn-cs"/>
              </a:rPr>
              <a:t>ｘ</a:t>
            </a:r>
            <a:r>
              <a:rPr kumimoji="1" lang="ja-JP" altLang="ja-JP" sz="1200" kern="1200" dirty="0">
                <a:solidFill>
                  <a:schemeClr val="tx1"/>
                </a:solidFill>
                <a:effectLst/>
                <a:latin typeface="+mn-lt"/>
                <a:ea typeface="+mn-ea"/>
                <a:cs typeface="+mn-cs"/>
              </a:rPr>
              <a:t>を下げていくことで等しくした二点のゲインを下げることができます。緑のプロットまではガンマを小さくすることができていますが、それ以上さげていくと、紫や黒のプロットのように、広域にピークが出てくるため、γが悪化していきます。したがって、ｘ＝ｋｐアスタリスクからｘに関して繰り返しピークを持たないように調整を行うことで、性能を改善することができます。</a:t>
            </a:r>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8</a:t>
            </a:fld>
            <a:endParaRPr kumimoji="1" lang="ja-JP" altLang="en-US"/>
          </a:p>
        </p:txBody>
      </p:sp>
    </p:spTree>
    <p:extLst>
      <p:ext uri="{BB962C8B-B14F-4D97-AF65-F5344CB8AC3E}">
        <p14:creationId xmlns:p14="http://schemas.microsoft.com/office/powerpoint/2010/main" val="404295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実際の実験装置を用いて実用性を確認しました。装置の物理パラメータはこのようになっており、そこから設計した結果がこちらになります。駆動側角速度の比例補償器</a:t>
            </a:r>
            <a:r>
              <a:rPr kumimoji="1" lang="en-US" altLang="ja-JP" sz="1200" kern="1200" dirty="0" err="1">
                <a:solidFill>
                  <a:schemeClr val="tx1"/>
                </a:solidFill>
                <a:effectLst/>
                <a:latin typeface="+mn-lt"/>
                <a:ea typeface="+mn-ea"/>
                <a:cs typeface="+mn-cs"/>
              </a:rPr>
              <a:t>KωM</a:t>
            </a:r>
            <a:r>
              <a:rPr kumimoji="1" lang="ja-JP" altLang="ja-JP" sz="1200" kern="1200" dirty="0">
                <a:solidFill>
                  <a:schemeClr val="tx1"/>
                </a:solidFill>
                <a:effectLst/>
                <a:latin typeface="+mn-lt"/>
                <a:ea typeface="+mn-ea"/>
                <a:cs typeface="+mn-cs"/>
              </a:rPr>
              <a:t>に対して、調整した</a:t>
            </a:r>
            <a:r>
              <a:rPr kumimoji="1" lang="en-US" altLang="ja-JP" sz="1200" kern="1200" dirty="0" err="1">
                <a:solidFill>
                  <a:schemeClr val="tx1"/>
                </a:solidFill>
                <a:effectLst/>
                <a:latin typeface="+mn-lt"/>
                <a:ea typeface="+mn-ea"/>
                <a:cs typeface="+mn-cs"/>
              </a:rPr>
              <a:t>Kprop</a:t>
            </a:r>
            <a:r>
              <a:rPr kumimoji="1" lang="ja-JP" altLang="ja-JP" sz="1200" kern="1200" dirty="0" err="1">
                <a:solidFill>
                  <a:schemeClr val="tx1"/>
                </a:solidFill>
                <a:effectLst/>
                <a:latin typeface="+mn-lt"/>
                <a:ea typeface="+mn-ea"/>
                <a:cs typeface="+mn-cs"/>
              </a:rPr>
              <a:t>は</a:t>
            </a:r>
            <a:r>
              <a:rPr kumimoji="1" lang="ja-JP" altLang="en-US" sz="1200" kern="1200" dirty="0" err="1">
                <a:solidFill>
                  <a:schemeClr val="tx1"/>
                </a:solidFill>
                <a:effectLst/>
                <a:latin typeface="+mn-lt"/>
                <a:ea typeface="+mn-ea"/>
                <a:cs typeface="+mn-cs"/>
              </a:rPr>
              <a:t>設</a:t>
            </a:r>
            <a:r>
              <a:rPr kumimoji="1" lang="ja-JP" altLang="en-US" sz="1200" kern="1200" dirty="0">
                <a:solidFill>
                  <a:schemeClr val="tx1"/>
                </a:solidFill>
                <a:effectLst/>
                <a:latin typeface="+mn-lt"/>
                <a:ea typeface="+mn-ea"/>
                <a:cs typeface="+mn-cs"/>
              </a:rPr>
              <a:t>計時に</a:t>
            </a:r>
            <a:r>
              <a:rPr kumimoji="1" lang="en-US" altLang="ja-JP" sz="1200" kern="1200" dirty="0">
                <a:solidFill>
                  <a:schemeClr val="tx1"/>
                </a:solidFill>
                <a:effectLst/>
                <a:latin typeface="+mn-lt"/>
                <a:ea typeface="+mn-ea"/>
                <a:cs typeface="+mn-cs"/>
              </a:rPr>
              <a:t>5.3db</a:t>
            </a:r>
            <a:r>
              <a:rPr kumimoji="1" lang="ja-JP" altLang="ja-JP" sz="1200" kern="1200" dirty="0">
                <a:solidFill>
                  <a:schemeClr val="tx1"/>
                </a:solidFill>
                <a:effectLst/>
                <a:latin typeface="+mn-lt"/>
                <a:ea typeface="+mn-ea"/>
                <a:cs typeface="+mn-cs"/>
              </a:rPr>
              <a:t>改善することができま</a:t>
            </a:r>
            <a:r>
              <a:rPr kumimoji="1" lang="ja-JP" altLang="en-US" sz="1200" kern="1200" dirty="0">
                <a:solidFill>
                  <a:schemeClr val="tx1"/>
                </a:solidFill>
                <a:effectLst/>
                <a:latin typeface="+mn-lt"/>
                <a:ea typeface="+mn-ea"/>
                <a:cs typeface="+mn-cs"/>
              </a:rPr>
              <a:t>した</a:t>
            </a:r>
            <a:r>
              <a:rPr kumimoji="1" lang="ja-JP" altLang="ja-JP" sz="1200" kern="1200" dirty="0">
                <a:solidFill>
                  <a:schemeClr val="tx1"/>
                </a:solidFill>
                <a:effectLst/>
                <a:latin typeface="+mn-lt"/>
                <a:ea typeface="+mn-ea"/>
                <a:cs typeface="+mn-cs"/>
              </a:rPr>
              <a:t>。調整結果をこちらにしめします。こちらが外乱応答の実験結果で、</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秒から</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秒の間で</a:t>
            </a:r>
            <a:r>
              <a:rPr kumimoji="1" lang="ja-JP" altLang="en-US" sz="1200" kern="1200" dirty="0">
                <a:solidFill>
                  <a:schemeClr val="tx1"/>
                </a:solidFill>
                <a:effectLst/>
                <a:latin typeface="+mn-lt"/>
                <a:ea typeface="+mn-ea"/>
                <a:cs typeface="+mn-cs"/>
              </a:rPr>
              <a:t>こちらに示す条件の</a:t>
            </a:r>
            <a:r>
              <a:rPr kumimoji="1" lang="ja-JP" altLang="ja-JP" sz="1200" kern="1200" dirty="0">
                <a:solidFill>
                  <a:schemeClr val="tx1"/>
                </a:solidFill>
                <a:effectLst/>
                <a:latin typeface="+mn-lt"/>
                <a:ea typeface="+mn-ea"/>
                <a:cs typeface="+mn-cs"/>
              </a:rPr>
              <a:t>正弦波外乱が印加されています。</a:t>
            </a:r>
            <a:r>
              <a:rPr kumimoji="1" lang="en-US" altLang="ja-JP" sz="1200" kern="1200" dirty="0">
                <a:solidFill>
                  <a:schemeClr val="tx1"/>
                </a:solidFill>
                <a:effectLst/>
                <a:latin typeface="+mn-lt"/>
                <a:ea typeface="+mn-ea"/>
                <a:cs typeface="+mn-cs"/>
              </a:rPr>
              <a:t>K</a:t>
            </a:r>
            <a:r>
              <a:rPr kumimoji="1" lang="ja-JP" altLang="ja-JP" sz="1200" kern="1200" dirty="0">
                <a:solidFill>
                  <a:schemeClr val="tx1"/>
                </a:solidFill>
                <a:effectLst/>
                <a:latin typeface="+mn-lt"/>
                <a:ea typeface="+mn-ea"/>
                <a:cs typeface="+mn-cs"/>
              </a:rPr>
              <a:t>ｗｍに対して</a:t>
            </a:r>
            <a:r>
              <a:rPr kumimoji="1" lang="en-US" altLang="ja-JP" sz="1200" kern="1200" dirty="0" err="1">
                <a:solidFill>
                  <a:schemeClr val="tx1"/>
                </a:solidFill>
                <a:effectLst/>
                <a:latin typeface="+mn-lt"/>
                <a:ea typeface="+mn-ea"/>
                <a:cs typeface="+mn-cs"/>
              </a:rPr>
              <a:t>Kprop</a:t>
            </a:r>
            <a:r>
              <a:rPr kumimoji="1" lang="ja-JP" altLang="ja-JP" sz="1200" kern="1200" dirty="0">
                <a:solidFill>
                  <a:schemeClr val="tx1"/>
                </a:solidFill>
                <a:effectLst/>
                <a:latin typeface="+mn-lt"/>
                <a:ea typeface="+mn-ea"/>
                <a:cs typeface="+mn-cs"/>
              </a:rPr>
              <a:t>は振幅をおさえることができており。この周波数の外乱に対して性能を改善できていることがわかります。この後は、このように性能が改善できた理由について考えていきます。</a:t>
            </a:r>
            <a:endParaRPr kumimoji="1" lang="en-US" altLang="ja-JP" dirty="0"/>
          </a:p>
        </p:txBody>
      </p:sp>
      <p:sp>
        <p:nvSpPr>
          <p:cNvPr id="4" name="スライド番号プレースホルダー 3"/>
          <p:cNvSpPr>
            <a:spLocks noGrp="1"/>
          </p:cNvSpPr>
          <p:nvPr>
            <p:ph type="sldNum" sz="quarter" idx="10"/>
          </p:nvPr>
        </p:nvSpPr>
        <p:spPr/>
        <p:txBody>
          <a:bodyPr/>
          <a:lstStyle/>
          <a:p>
            <a:fld id="{DB2EE900-F9CB-48D8-85E1-B336E36EA462}" type="slidenum">
              <a:rPr kumimoji="1" lang="ja-JP" altLang="en-US" smtClean="0"/>
              <a:t>9</a:t>
            </a:fld>
            <a:endParaRPr kumimoji="1" lang="ja-JP" altLang="en-US"/>
          </a:p>
        </p:txBody>
      </p:sp>
    </p:spTree>
    <p:extLst>
      <p:ext uri="{BB962C8B-B14F-4D97-AF65-F5344CB8AC3E}">
        <p14:creationId xmlns:p14="http://schemas.microsoft.com/office/powerpoint/2010/main" val="228062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51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42900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B062BD0F-E243-47DD-91B8-5F73CADD998F}"/>
              </a:ext>
            </a:extLst>
          </p:cNvPr>
          <p:cNvSpPr>
            <a:spLocks noGrp="1"/>
          </p:cNvSpPr>
          <p:nvPr>
            <p:ph type="dt" sz="half" idx="10"/>
          </p:nvPr>
        </p:nvSpPr>
        <p:spPr/>
        <p:txBody>
          <a:bodyPr/>
          <a:lstStyle>
            <a:lvl1pPr>
              <a:defRPr/>
            </a:lvl1pPr>
          </a:lstStyle>
          <a:p>
            <a:pPr>
              <a:defRPr/>
            </a:pPr>
            <a:fld id="{1F77D536-B884-4ADC-B943-8F0C6244CE3E}" type="datetimeFigureOut">
              <a:rPr lang="ja-JP" altLang="en-US"/>
              <a:pPr>
                <a:defRPr/>
              </a:pPr>
              <a:t>2018/3/3</a:t>
            </a:fld>
            <a:endParaRPr lang="ja-JP" altLang="en-US"/>
          </a:p>
        </p:txBody>
      </p:sp>
      <p:sp>
        <p:nvSpPr>
          <p:cNvPr id="5" name="Footer Placeholder 4">
            <a:extLst>
              <a:ext uri="{FF2B5EF4-FFF2-40B4-BE49-F238E27FC236}">
                <a16:creationId xmlns:a16="http://schemas.microsoft.com/office/drawing/2014/main" id="{BB8FC420-9415-4C87-861D-0872153A4900}"/>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555E0521-9CDB-4E2C-91A7-E86C1285F268}"/>
              </a:ext>
            </a:extLst>
          </p:cNvPr>
          <p:cNvSpPr>
            <a:spLocks noGrp="1"/>
          </p:cNvSpPr>
          <p:nvPr>
            <p:ph type="sldNum" sz="quarter" idx="12"/>
          </p:nvPr>
        </p:nvSpPr>
        <p:spPr/>
        <p:txBody>
          <a:bodyPr/>
          <a:lstStyle>
            <a:lvl1pPr>
              <a:defRPr/>
            </a:lvl1pPr>
          </a:lstStyle>
          <a:p>
            <a:pPr>
              <a:defRPr/>
            </a:pPr>
            <a:fld id="{C68C930B-766C-4E16-B8ED-7AF405C13E33}" type="slidenum">
              <a:rPr lang="ja-JP" altLang="en-US"/>
              <a:pPr>
                <a:defRPr/>
              </a:pPr>
              <a:t>‹#›</a:t>
            </a:fld>
            <a:endParaRPr lang="ja-JP" altLang="en-US"/>
          </a:p>
        </p:txBody>
      </p:sp>
    </p:spTree>
    <p:extLst>
      <p:ext uri="{BB962C8B-B14F-4D97-AF65-F5344CB8AC3E}">
        <p14:creationId xmlns:p14="http://schemas.microsoft.com/office/powerpoint/2010/main" val="117787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F2AA686-75F8-4781-931A-8FE6213658CF}"/>
              </a:ext>
            </a:extLst>
          </p:cNvPr>
          <p:cNvSpPr>
            <a:spLocks noGrp="1"/>
          </p:cNvSpPr>
          <p:nvPr>
            <p:ph type="dt" sz="half" idx="10"/>
          </p:nvPr>
        </p:nvSpPr>
        <p:spPr/>
        <p:txBody>
          <a:bodyPr/>
          <a:lstStyle>
            <a:lvl1pPr>
              <a:defRPr/>
            </a:lvl1pPr>
          </a:lstStyle>
          <a:p>
            <a:pPr>
              <a:defRPr/>
            </a:pPr>
            <a:fld id="{F80580F6-51D4-4A3F-9EDB-A0075FF6A73F}" type="datetimeFigureOut">
              <a:rPr lang="ja-JP" altLang="en-US"/>
              <a:pPr>
                <a:defRPr/>
              </a:pPr>
              <a:t>2018/3/3</a:t>
            </a:fld>
            <a:endParaRPr lang="ja-JP" altLang="en-US"/>
          </a:p>
        </p:txBody>
      </p:sp>
      <p:sp>
        <p:nvSpPr>
          <p:cNvPr id="5" name="Footer Placeholder 4">
            <a:extLst>
              <a:ext uri="{FF2B5EF4-FFF2-40B4-BE49-F238E27FC236}">
                <a16:creationId xmlns:a16="http://schemas.microsoft.com/office/drawing/2014/main" id="{9229B613-E01A-43D1-94F0-2285EF611FD1}"/>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2D276613-292A-4615-B2FE-111FF31D7A80}"/>
              </a:ext>
            </a:extLst>
          </p:cNvPr>
          <p:cNvSpPr>
            <a:spLocks noGrp="1"/>
          </p:cNvSpPr>
          <p:nvPr>
            <p:ph type="sldNum" sz="quarter" idx="12"/>
          </p:nvPr>
        </p:nvSpPr>
        <p:spPr/>
        <p:txBody>
          <a:bodyPr/>
          <a:lstStyle>
            <a:lvl1pPr>
              <a:defRPr/>
            </a:lvl1pPr>
          </a:lstStyle>
          <a:p>
            <a:pPr>
              <a:defRPr/>
            </a:pPr>
            <a:fld id="{252E6A2D-83A4-4D9A-A162-ACCDD953FEEE}" type="slidenum">
              <a:rPr lang="ja-JP" altLang="en-US"/>
              <a:pPr>
                <a:defRPr/>
              </a:pPr>
              <a:t>‹#›</a:t>
            </a:fld>
            <a:endParaRPr lang="ja-JP" altLang="en-US"/>
          </a:p>
        </p:txBody>
      </p:sp>
    </p:spTree>
    <p:extLst>
      <p:ext uri="{BB962C8B-B14F-4D97-AF65-F5344CB8AC3E}">
        <p14:creationId xmlns:p14="http://schemas.microsoft.com/office/powerpoint/2010/main" val="180072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02B5841C-2F90-42C1-8DF5-F179BBFEA88B}"/>
              </a:ext>
            </a:extLst>
          </p:cNvPr>
          <p:cNvSpPr>
            <a:spLocks noGrp="1"/>
          </p:cNvSpPr>
          <p:nvPr>
            <p:ph type="dt" sz="half" idx="10"/>
          </p:nvPr>
        </p:nvSpPr>
        <p:spPr/>
        <p:txBody>
          <a:bodyPr/>
          <a:lstStyle>
            <a:lvl1pPr>
              <a:defRPr/>
            </a:lvl1pPr>
          </a:lstStyle>
          <a:p>
            <a:pPr>
              <a:defRPr/>
            </a:pPr>
            <a:fld id="{F58A7F86-FBE5-44E2-9DC7-BC5B0D1D8A45}" type="datetimeFigureOut">
              <a:rPr lang="ja-JP" altLang="en-US"/>
              <a:pPr>
                <a:defRPr/>
              </a:pPr>
              <a:t>2018/3/3</a:t>
            </a:fld>
            <a:endParaRPr lang="ja-JP" altLang="en-US"/>
          </a:p>
        </p:txBody>
      </p:sp>
      <p:sp>
        <p:nvSpPr>
          <p:cNvPr id="5" name="Footer Placeholder 4">
            <a:extLst>
              <a:ext uri="{FF2B5EF4-FFF2-40B4-BE49-F238E27FC236}">
                <a16:creationId xmlns:a16="http://schemas.microsoft.com/office/drawing/2014/main" id="{6FBE54DC-550E-4707-86E6-84C2AAE68AB9}"/>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24274CE-F85B-44B3-806A-5E8FCBA3238C}"/>
              </a:ext>
            </a:extLst>
          </p:cNvPr>
          <p:cNvSpPr>
            <a:spLocks noGrp="1"/>
          </p:cNvSpPr>
          <p:nvPr>
            <p:ph type="sldNum" sz="quarter" idx="12"/>
          </p:nvPr>
        </p:nvSpPr>
        <p:spPr/>
        <p:txBody>
          <a:bodyPr/>
          <a:lstStyle>
            <a:lvl1pPr>
              <a:defRPr/>
            </a:lvl1pPr>
          </a:lstStyle>
          <a:p>
            <a:pPr>
              <a:defRPr/>
            </a:pPr>
            <a:fld id="{E5950606-DA0E-4ECE-BE8A-0AB7A5E712F4}" type="slidenum">
              <a:rPr lang="ja-JP" altLang="en-US"/>
              <a:pPr>
                <a:defRPr/>
              </a:pPr>
              <a:t>‹#›</a:t>
            </a:fld>
            <a:endParaRPr lang="ja-JP" altLang="en-US"/>
          </a:p>
        </p:txBody>
      </p:sp>
    </p:spTree>
    <p:extLst>
      <p:ext uri="{BB962C8B-B14F-4D97-AF65-F5344CB8AC3E}">
        <p14:creationId xmlns:p14="http://schemas.microsoft.com/office/powerpoint/2010/main" val="419167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3480"/>
          </a:xfrm>
        </p:spPr>
        <p:txBody>
          <a:bodyPr/>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1396314"/>
            <a:ext cx="7886700" cy="478064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a:extLst>
              <a:ext uri="{FF2B5EF4-FFF2-40B4-BE49-F238E27FC236}">
                <a16:creationId xmlns:a16="http://schemas.microsoft.com/office/drawing/2014/main" id="{22ABA77A-3A66-49E3-98C1-4010C31872E8}"/>
              </a:ext>
            </a:extLst>
          </p:cNvPr>
          <p:cNvSpPr>
            <a:spLocks noGrp="1"/>
          </p:cNvSpPr>
          <p:nvPr>
            <p:ph type="dt" sz="half" idx="10"/>
          </p:nvPr>
        </p:nvSpPr>
        <p:spPr/>
        <p:txBody>
          <a:bodyPr/>
          <a:lstStyle>
            <a:lvl1pPr>
              <a:defRPr/>
            </a:lvl1pPr>
          </a:lstStyle>
          <a:p>
            <a:pPr>
              <a:defRPr/>
            </a:pPr>
            <a:fld id="{CCC81325-020E-421A-A52B-15600384CCEB}" type="datetimeFigureOut">
              <a:rPr lang="ja-JP" altLang="en-US"/>
              <a:pPr>
                <a:defRPr/>
              </a:pPr>
              <a:t>2018/3/3</a:t>
            </a:fld>
            <a:endParaRPr lang="ja-JP" altLang="en-US"/>
          </a:p>
        </p:txBody>
      </p:sp>
      <p:sp>
        <p:nvSpPr>
          <p:cNvPr id="5" name="Footer Placeholder 4">
            <a:extLst>
              <a:ext uri="{FF2B5EF4-FFF2-40B4-BE49-F238E27FC236}">
                <a16:creationId xmlns:a16="http://schemas.microsoft.com/office/drawing/2014/main" id="{B08132BA-2732-45B4-BDF8-2B5503C2BB9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865C31A-6A85-4F91-8017-9C371A3826D6}"/>
              </a:ext>
            </a:extLst>
          </p:cNvPr>
          <p:cNvSpPr>
            <a:spLocks noGrp="1"/>
          </p:cNvSpPr>
          <p:nvPr>
            <p:ph type="sldNum" sz="quarter" idx="12"/>
          </p:nvPr>
        </p:nvSpPr>
        <p:spPr/>
        <p:txBody>
          <a:bodyPr/>
          <a:lstStyle>
            <a:lvl1pPr>
              <a:defRPr/>
            </a:lvl1pPr>
          </a:lstStyle>
          <a:p>
            <a:pPr>
              <a:defRPr/>
            </a:pPr>
            <a:fld id="{0A113567-5685-4894-AA10-A318CA2C4B93}" type="slidenum">
              <a:rPr lang="ja-JP" altLang="en-US"/>
              <a:pPr>
                <a:defRPr/>
              </a:pPr>
              <a:t>‹#›</a:t>
            </a:fld>
            <a:endParaRPr lang="ja-JP" altLang="en-US"/>
          </a:p>
        </p:txBody>
      </p:sp>
    </p:spTree>
    <p:extLst>
      <p:ext uri="{BB962C8B-B14F-4D97-AF65-F5344CB8AC3E}">
        <p14:creationId xmlns:p14="http://schemas.microsoft.com/office/powerpoint/2010/main" val="377047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6FD3913C-B7F8-446C-B6B4-2E81B7E689DC}"/>
              </a:ext>
            </a:extLst>
          </p:cNvPr>
          <p:cNvSpPr>
            <a:spLocks noGrp="1"/>
          </p:cNvSpPr>
          <p:nvPr>
            <p:ph type="dt" sz="half" idx="10"/>
          </p:nvPr>
        </p:nvSpPr>
        <p:spPr/>
        <p:txBody>
          <a:bodyPr/>
          <a:lstStyle>
            <a:lvl1pPr>
              <a:defRPr/>
            </a:lvl1pPr>
          </a:lstStyle>
          <a:p>
            <a:pPr>
              <a:defRPr/>
            </a:pPr>
            <a:fld id="{5592AFBD-6EB4-41DB-B9CD-332F174D9018}" type="datetimeFigureOut">
              <a:rPr lang="ja-JP" altLang="en-US"/>
              <a:pPr>
                <a:defRPr/>
              </a:pPr>
              <a:t>2018/3/3</a:t>
            </a:fld>
            <a:endParaRPr lang="ja-JP" altLang="en-US"/>
          </a:p>
        </p:txBody>
      </p:sp>
      <p:sp>
        <p:nvSpPr>
          <p:cNvPr id="5" name="Footer Placeholder 4">
            <a:extLst>
              <a:ext uri="{FF2B5EF4-FFF2-40B4-BE49-F238E27FC236}">
                <a16:creationId xmlns:a16="http://schemas.microsoft.com/office/drawing/2014/main" id="{4796F950-3399-4156-9629-C3A3BDFAFE4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CDFF90EC-2013-45F7-831E-9F0483F9900F}"/>
              </a:ext>
            </a:extLst>
          </p:cNvPr>
          <p:cNvSpPr>
            <a:spLocks noGrp="1"/>
          </p:cNvSpPr>
          <p:nvPr>
            <p:ph type="sldNum" sz="quarter" idx="12"/>
          </p:nvPr>
        </p:nvSpPr>
        <p:spPr/>
        <p:txBody>
          <a:bodyPr/>
          <a:lstStyle>
            <a:lvl1pPr>
              <a:defRPr/>
            </a:lvl1pPr>
          </a:lstStyle>
          <a:p>
            <a:pPr>
              <a:defRPr/>
            </a:pPr>
            <a:fld id="{D4B0E50D-2BA5-4271-AA5C-6AFA1A387184}" type="slidenum">
              <a:rPr lang="ja-JP" altLang="en-US"/>
              <a:pPr>
                <a:defRPr/>
              </a:pPr>
              <a:t>‹#›</a:t>
            </a:fld>
            <a:endParaRPr lang="ja-JP" altLang="en-US"/>
          </a:p>
        </p:txBody>
      </p:sp>
    </p:spTree>
    <p:extLst>
      <p:ext uri="{BB962C8B-B14F-4D97-AF65-F5344CB8AC3E}">
        <p14:creationId xmlns:p14="http://schemas.microsoft.com/office/powerpoint/2010/main" val="772436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15D7D218-1743-48C9-9DB5-D63E177AA82C}"/>
              </a:ext>
            </a:extLst>
          </p:cNvPr>
          <p:cNvSpPr>
            <a:spLocks noGrp="1"/>
          </p:cNvSpPr>
          <p:nvPr>
            <p:ph type="dt" sz="half" idx="10"/>
          </p:nvPr>
        </p:nvSpPr>
        <p:spPr/>
        <p:txBody>
          <a:bodyPr/>
          <a:lstStyle>
            <a:lvl1pPr>
              <a:defRPr/>
            </a:lvl1pPr>
          </a:lstStyle>
          <a:p>
            <a:pPr>
              <a:defRPr/>
            </a:pPr>
            <a:fld id="{144B634A-08F7-4D91-A6B1-0FB459FFF98F}" type="datetimeFigureOut">
              <a:rPr lang="ja-JP" altLang="en-US"/>
              <a:pPr>
                <a:defRPr/>
              </a:pPr>
              <a:t>2018/3/3</a:t>
            </a:fld>
            <a:endParaRPr lang="ja-JP" altLang="en-US"/>
          </a:p>
        </p:txBody>
      </p:sp>
      <p:sp>
        <p:nvSpPr>
          <p:cNvPr id="6" name="Footer Placeholder 4">
            <a:extLst>
              <a:ext uri="{FF2B5EF4-FFF2-40B4-BE49-F238E27FC236}">
                <a16:creationId xmlns:a16="http://schemas.microsoft.com/office/drawing/2014/main" id="{1B0CDBA5-6A33-49D8-95CC-BFE2B6136D3E}"/>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2BF8EF37-83DC-4D8C-A7E6-16D2094B54E5}"/>
              </a:ext>
            </a:extLst>
          </p:cNvPr>
          <p:cNvSpPr>
            <a:spLocks noGrp="1"/>
          </p:cNvSpPr>
          <p:nvPr>
            <p:ph type="sldNum" sz="quarter" idx="12"/>
          </p:nvPr>
        </p:nvSpPr>
        <p:spPr/>
        <p:txBody>
          <a:bodyPr/>
          <a:lstStyle>
            <a:lvl1pPr>
              <a:defRPr/>
            </a:lvl1pPr>
          </a:lstStyle>
          <a:p>
            <a:pPr>
              <a:defRPr/>
            </a:pPr>
            <a:fld id="{BFB65CBA-5892-498E-BFE0-38517DC133AE}" type="slidenum">
              <a:rPr lang="ja-JP" altLang="en-US"/>
              <a:pPr>
                <a:defRPr/>
              </a:pPr>
              <a:t>‹#›</a:t>
            </a:fld>
            <a:endParaRPr lang="ja-JP" altLang="en-US"/>
          </a:p>
        </p:txBody>
      </p:sp>
    </p:spTree>
    <p:extLst>
      <p:ext uri="{BB962C8B-B14F-4D97-AF65-F5344CB8AC3E}">
        <p14:creationId xmlns:p14="http://schemas.microsoft.com/office/powerpoint/2010/main" val="91281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4BFAD286-8D62-4515-9669-451EB821DF72}"/>
              </a:ext>
            </a:extLst>
          </p:cNvPr>
          <p:cNvSpPr>
            <a:spLocks noGrp="1"/>
          </p:cNvSpPr>
          <p:nvPr>
            <p:ph type="dt" sz="half" idx="10"/>
          </p:nvPr>
        </p:nvSpPr>
        <p:spPr/>
        <p:txBody>
          <a:bodyPr/>
          <a:lstStyle>
            <a:lvl1pPr>
              <a:defRPr/>
            </a:lvl1pPr>
          </a:lstStyle>
          <a:p>
            <a:pPr>
              <a:defRPr/>
            </a:pPr>
            <a:fld id="{305AE8B2-94B0-48DD-BC41-963B504E3985}" type="datetimeFigureOut">
              <a:rPr lang="ja-JP" altLang="en-US"/>
              <a:pPr>
                <a:defRPr/>
              </a:pPr>
              <a:t>2018/3/3</a:t>
            </a:fld>
            <a:endParaRPr lang="ja-JP" altLang="en-US"/>
          </a:p>
        </p:txBody>
      </p:sp>
      <p:sp>
        <p:nvSpPr>
          <p:cNvPr id="8" name="Footer Placeholder 4">
            <a:extLst>
              <a:ext uri="{FF2B5EF4-FFF2-40B4-BE49-F238E27FC236}">
                <a16:creationId xmlns:a16="http://schemas.microsoft.com/office/drawing/2014/main" id="{B01F8560-9EEA-4929-98A2-BF54A3F135C5}"/>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636DE7CC-E468-4DC1-84BC-06CA6359B802}"/>
              </a:ext>
            </a:extLst>
          </p:cNvPr>
          <p:cNvSpPr>
            <a:spLocks noGrp="1"/>
          </p:cNvSpPr>
          <p:nvPr>
            <p:ph type="sldNum" sz="quarter" idx="12"/>
          </p:nvPr>
        </p:nvSpPr>
        <p:spPr/>
        <p:txBody>
          <a:bodyPr/>
          <a:lstStyle>
            <a:lvl1pPr>
              <a:defRPr/>
            </a:lvl1pPr>
          </a:lstStyle>
          <a:p>
            <a:pPr>
              <a:defRPr/>
            </a:pPr>
            <a:fld id="{B4096983-7CF6-4D67-A289-8DBEC35AC0ED}" type="slidenum">
              <a:rPr lang="ja-JP" altLang="en-US"/>
              <a:pPr>
                <a:defRPr/>
              </a:pPr>
              <a:t>‹#›</a:t>
            </a:fld>
            <a:endParaRPr lang="ja-JP" altLang="en-US"/>
          </a:p>
        </p:txBody>
      </p:sp>
    </p:spTree>
    <p:extLst>
      <p:ext uri="{BB962C8B-B14F-4D97-AF65-F5344CB8AC3E}">
        <p14:creationId xmlns:p14="http://schemas.microsoft.com/office/powerpoint/2010/main" val="369800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FEE204CB-0F00-4DFC-BC0D-C92B8D6A7567}"/>
              </a:ext>
            </a:extLst>
          </p:cNvPr>
          <p:cNvSpPr>
            <a:spLocks noGrp="1"/>
          </p:cNvSpPr>
          <p:nvPr>
            <p:ph type="dt" sz="half" idx="10"/>
          </p:nvPr>
        </p:nvSpPr>
        <p:spPr/>
        <p:txBody>
          <a:bodyPr/>
          <a:lstStyle>
            <a:lvl1pPr>
              <a:defRPr/>
            </a:lvl1pPr>
          </a:lstStyle>
          <a:p>
            <a:pPr>
              <a:defRPr/>
            </a:pPr>
            <a:fld id="{DB98719A-6820-4C91-943D-9D8169DC7F24}" type="datetimeFigureOut">
              <a:rPr lang="ja-JP" altLang="en-US"/>
              <a:pPr>
                <a:defRPr/>
              </a:pPr>
              <a:t>2018/3/3</a:t>
            </a:fld>
            <a:endParaRPr lang="ja-JP" altLang="en-US"/>
          </a:p>
        </p:txBody>
      </p:sp>
      <p:sp>
        <p:nvSpPr>
          <p:cNvPr id="4" name="Footer Placeholder 4">
            <a:extLst>
              <a:ext uri="{FF2B5EF4-FFF2-40B4-BE49-F238E27FC236}">
                <a16:creationId xmlns:a16="http://schemas.microsoft.com/office/drawing/2014/main" id="{BB1AB57A-072D-4448-9304-655B5A3EF6C6}"/>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9C859B06-41B3-4EF8-8051-BA11758F3B15}"/>
              </a:ext>
            </a:extLst>
          </p:cNvPr>
          <p:cNvSpPr>
            <a:spLocks noGrp="1"/>
          </p:cNvSpPr>
          <p:nvPr>
            <p:ph type="sldNum" sz="quarter" idx="12"/>
          </p:nvPr>
        </p:nvSpPr>
        <p:spPr/>
        <p:txBody>
          <a:bodyPr/>
          <a:lstStyle>
            <a:lvl1pPr>
              <a:defRPr/>
            </a:lvl1pPr>
          </a:lstStyle>
          <a:p>
            <a:pPr>
              <a:defRPr/>
            </a:pPr>
            <a:fld id="{D35200DC-C330-4FEC-AFC7-C3A5D9E9353C}" type="slidenum">
              <a:rPr lang="ja-JP" altLang="en-US"/>
              <a:pPr>
                <a:defRPr/>
              </a:pPr>
              <a:t>‹#›</a:t>
            </a:fld>
            <a:endParaRPr lang="ja-JP" altLang="en-US"/>
          </a:p>
        </p:txBody>
      </p:sp>
    </p:spTree>
    <p:extLst>
      <p:ext uri="{BB962C8B-B14F-4D97-AF65-F5344CB8AC3E}">
        <p14:creationId xmlns:p14="http://schemas.microsoft.com/office/powerpoint/2010/main" val="254309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07B496-B347-4C2C-BF38-9188E072E38B}"/>
              </a:ext>
            </a:extLst>
          </p:cNvPr>
          <p:cNvSpPr>
            <a:spLocks noGrp="1"/>
          </p:cNvSpPr>
          <p:nvPr>
            <p:ph type="dt" sz="half" idx="10"/>
          </p:nvPr>
        </p:nvSpPr>
        <p:spPr/>
        <p:txBody>
          <a:bodyPr/>
          <a:lstStyle>
            <a:lvl1pPr>
              <a:defRPr/>
            </a:lvl1pPr>
          </a:lstStyle>
          <a:p>
            <a:pPr>
              <a:defRPr/>
            </a:pPr>
            <a:fld id="{CAE38BBC-3BBD-4DD3-B1C4-C10DB93619F3}" type="datetimeFigureOut">
              <a:rPr lang="ja-JP" altLang="en-US"/>
              <a:pPr>
                <a:defRPr/>
              </a:pPr>
              <a:t>2018/3/3</a:t>
            </a:fld>
            <a:endParaRPr lang="ja-JP" altLang="en-US"/>
          </a:p>
        </p:txBody>
      </p:sp>
      <p:sp>
        <p:nvSpPr>
          <p:cNvPr id="3" name="Footer Placeholder 4">
            <a:extLst>
              <a:ext uri="{FF2B5EF4-FFF2-40B4-BE49-F238E27FC236}">
                <a16:creationId xmlns:a16="http://schemas.microsoft.com/office/drawing/2014/main" id="{07E69910-870B-4209-9ABC-A5D92A5ED2C2}"/>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DB098C49-193E-4EF1-BF26-141CFC747479}"/>
              </a:ext>
            </a:extLst>
          </p:cNvPr>
          <p:cNvSpPr>
            <a:spLocks noGrp="1"/>
          </p:cNvSpPr>
          <p:nvPr>
            <p:ph type="sldNum" sz="quarter" idx="12"/>
          </p:nvPr>
        </p:nvSpPr>
        <p:spPr/>
        <p:txBody>
          <a:bodyPr/>
          <a:lstStyle>
            <a:lvl1pPr>
              <a:defRPr/>
            </a:lvl1pPr>
          </a:lstStyle>
          <a:p>
            <a:pPr>
              <a:defRPr/>
            </a:pPr>
            <a:fld id="{5C9E5D28-3574-4E06-9F99-2B68A6323753}" type="slidenum">
              <a:rPr lang="ja-JP" altLang="en-US"/>
              <a:pPr>
                <a:defRPr/>
              </a:pPr>
              <a:t>‹#›</a:t>
            </a:fld>
            <a:endParaRPr lang="ja-JP" altLang="en-US"/>
          </a:p>
        </p:txBody>
      </p:sp>
    </p:spTree>
    <p:extLst>
      <p:ext uri="{BB962C8B-B14F-4D97-AF65-F5344CB8AC3E}">
        <p14:creationId xmlns:p14="http://schemas.microsoft.com/office/powerpoint/2010/main" val="258957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4AE2EA86-52ED-491D-96BF-907E2A86786D}"/>
              </a:ext>
            </a:extLst>
          </p:cNvPr>
          <p:cNvSpPr>
            <a:spLocks noGrp="1"/>
          </p:cNvSpPr>
          <p:nvPr>
            <p:ph type="dt" sz="half" idx="10"/>
          </p:nvPr>
        </p:nvSpPr>
        <p:spPr/>
        <p:txBody>
          <a:bodyPr/>
          <a:lstStyle>
            <a:lvl1pPr>
              <a:defRPr/>
            </a:lvl1pPr>
          </a:lstStyle>
          <a:p>
            <a:pPr>
              <a:defRPr/>
            </a:pPr>
            <a:fld id="{1EDA5C28-367B-466C-8E1D-D7FABDE562FC}" type="datetimeFigureOut">
              <a:rPr lang="ja-JP" altLang="en-US"/>
              <a:pPr>
                <a:defRPr/>
              </a:pPr>
              <a:t>2018/3/3</a:t>
            </a:fld>
            <a:endParaRPr lang="ja-JP" altLang="en-US"/>
          </a:p>
        </p:txBody>
      </p:sp>
      <p:sp>
        <p:nvSpPr>
          <p:cNvPr id="6" name="Footer Placeholder 4">
            <a:extLst>
              <a:ext uri="{FF2B5EF4-FFF2-40B4-BE49-F238E27FC236}">
                <a16:creationId xmlns:a16="http://schemas.microsoft.com/office/drawing/2014/main" id="{ABC4DC53-391F-495C-9CEF-D45F91048D7E}"/>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C086B686-87CB-4896-889A-56693B8F8217}"/>
              </a:ext>
            </a:extLst>
          </p:cNvPr>
          <p:cNvSpPr>
            <a:spLocks noGrp="1"/>
          </p:cNvSpPr>
          <p:nvPr>
            <p:ph type="sldNum" sz="quarter" idx="12"/>
          </p:nvPr>
        </p:nvSpPr>
        <p:spPr/>
        <p:txBody>
          <a:bodyPr/>
          <a:lstStyle>
            <a:lvl1pPr>
              <a:defRPr/>
            </a:lvl1pPr>
          </a:lstStyle>
          <a:p>
            <a:pPr>
              <a:defRPr/>
            </a:pPr>
            <a:fld id="{F9907AA5-529C-450C-9591-DE070193403D}" type="slidenum">
              <a:rPr lang="ja-JP" altLang="en-US"/>
              <a:pPr>
                <a:defRPr/>
              </a:pPr>
              <a:t>‹#›</a:t>
            </a:fld>
            <a:endParaRPr lang="ja-JP" altLang="en-US"/>
          </a:p>
        </p:txBody>
      </p:sp>
    </p:spTree>
    <p:extLst>
      <p:ext uri="{BB962C8B-B14F-4D97-AF65-F5344CB8AC3E}">
        <p14:creationId xmlns:p14="http://schemas.microsoft.com/office/powerpoint/2010/main" val="410932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6ABD624A-172F-42F3-A137-955B7C60FF94}"/>
              </a:ext>
            </a:extLst>
          </p:cNvPr>
          <p:cNvSpPr>
            <a:spLocks noGrp="1"/>
          </p:cNvSpPr>
          <p:nvPr>
            <p:ph type="dt" sz="half" idx="10"/>
          </p:nvPr>
        </p:nvSpPr>
        <p:spPr/>
        <p:txBody>
          <a:bodyPr/>
          <a:lstStyle>
            <a:lvl1pPr>
              <a:defRPr/>
            </a:lvl1pPr>
          </a:lstStyle>
          <a:p>
            <a:pPr>
              <a:defRPr/>
            </a:pPr>
            <a:fld id="{EA135C2C-A8DC-4150-B605-2E5236205AEE}" type="datetimeFigureOut">
              <a:rPr lang="ja-JP" altLang="en-US"/>
              <a:pPr>
                <a:defRPr/>
              </a:pPr>
              <a:t>2018/3/3</a:t>
            </a:fld>
            <a:endParaRPr lang="ja-JP" altLang="en-US"/>
          </a:p>
        </p:txBody>
      </p:sp>
      <p:sp>
        <p:nvSpPr>
          <p:cNvPr id="6" name="Footer Placeholder 4">
            <a:extLst>
              <a:ext uri="{FF2B5EF4-FFF2-40B4-BE49-F238E27FC236}">
                <a16:creationId xmlns:a16="http://schemas.microsoft.com/office/drawing/2014/main" id="{6F27062B-B244-41C9-ACFB-A6BEA7683A2A}"/>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1711AE92-5D66-4CC5-8DB8-07BB2C20F4F2}"/>
              </a:ext>
            </a:extLst>
          </p:cNvPr>
          <p:cNvSpPr>
            <a:spLocks noGrp="1"/>
          </p:cNvSpPr>
          <p:nvPr>
            <p:ph type="sldNum" sz="quarter" idx="12"/>
          </p:nvPr>
        </p:nvSpPr>
        <p:spPr/>
        <p:txBody>
          <a:bodyPr/>
          <a:lstStyle>
            <a:lvl1pPr>
              <a:defRPr/>
            </a:lvl1pPr>
          </a:lstStyle>
          <a:p>
            <a:pPr>
              <a:defRPr/>
            </a:pPr>
            <a:fld id="{BB898F53-1FDE-470D-8344-CD2CD9E113B6}" type="slidenum">
              <a:rPr lang="ja-JP" altLang="en-US"/>
              <a:pPr>
                <a:defRPr/>
              </a:pPr>
              <a:t>‹#›</a:t>
            </a:fld>
            <a:endParaRPr lang="ja-JP" altLang="en-US"/>
          </a:p>
        </p:txBody>
      </p:sp>
    </p:spTree>
    <p:extLst>
      <p:ext uri="{BB962C8B-B14F-4D97-AF65-F5344CB8AC3E}">
        <p14:creationId xmlns:p14="http://schemas.microsoft.com/office/powerpoint/2010/main" val="121609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028B630-FBA2-4213-9F1F-EFEE7A87B95A}"/>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52784CC1-4727-4569-91BD-63BD64345A8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C10CFAD-C153-4DAF-8FF6-B0DA4C255DD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defRPr>
            </a:lvl1pPr>
          </a:lstStyle>
          <a:p>
            <a:pPr>
              <a:defRPr/>
            </a:pPr>
            <a:fld id="{69A7BCA2-8939-4956-A03A-D8339058BABB}" type="datetimeFigureOut">
              <a:rPr lang="ja-JP" altLang="en-US"/>
              <a:pPr>
                <a:defRPr/>
              </a:pPr>
              <a:t>2018/3/3</a:t>
            </a:fld>
            <a:endParaRPr lang="ja-JP" altLang="en-US"/>
          </a:p>
        </p:txBody>
      </p:sp>
      <p:sp>
        <p:nvSpPr>
          <p:cNvPr id="5" name="Footer Placeholder 4">
            <a:extLst>
              <a:ext uri="{FF2B5EF4-FFF2-40B4-BE49-F238E27FC236}">
                <a16:creationId xmlns:a16="http://schemas.microsoft.com/office/drawing/2014/main" id="{0B231151-3FEF-4F7A-B685-51FC844801C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5573DE9F-624A-43E8-8FC4-0F45CC8F5A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schemeClr val="tx1">
                    <a:tint val="75000"/>
                  </a:schemeClr>
                </a:solidFill>
                <a:latin typeface="+mn-lt"/>
              </a:defRPr>
            </a:lvl1pPr>
          </a:lstStyle>
          <a:p>
            <a:pPr>
              <a:defRPr/>
            </a:pPr>
            <a:fld id="{A46724B4-0716-400D-BF4E-C3F90F136AB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slideLayout" Target="../slideLayouts/slideLayout2.xml"/><Relationship Id="rId18" Type="http://schemas.openxmlformats.org/officeDocument/2006/relationships/image" Target="../media/image85.png"/><Relationship Id="rId26" Type="http://schemas.openxmlformats.org/officeDocument/2006/relationships/image" Target="../media/image55.png"/><Relationship Id="rId3" Type="http://schemas.openxmlformats.org/officeDocument/2006/relationships/tags" Target="../tags/tag97.xml"/><Relationship Id="rId21" Type="http://schemas.openxmlformats.org/officeDocument/2006/relationships/image" Target="../media/image88.png"/><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image" Target="../media/image84.png"/><Relationship Id="rId25" Type="http://schemas.openxmlformats.org/officeDocument/2006/relationships/image" Target="../media/image3.png"/><Relationship Id="rId2" Type="http://schemas.openxmlformats.org/officeDocument/2006/relationships/tags" Target="../tags/tag96.xml"/><Relationship Id="rId16" Type="http://schemas.openxmlformats.org/officeDocument/2006/relationships/image" Target="../media/image83.png"/><Relationship Id="rId20" Type="http://schemas.openxmlformats.org/officeDocument/2006/relationships/image" Target="../media/image87.emf"/><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image" Target="../media/image61.png"/><Relationship Id="rId5" Type="http://schemas.openxmlformats.org/officeDocument/2006/relationships/tags" Target="../tags/tag99.xml"/><Relationship Id="rId15" Type="http://schemas.openxmlformats.org/officeDocument/2006/relationships/image" Target="../media/image82.emf"/><Relationship Id="rId23" Type="http://schemas.openxmlformats.org/officeDocument/2006/relationships/image" Target="../media/image90.png"/><Relationship Id="rId28" Type="http://schemas.openxmlformats.org/officeDocument/2006/relationships/image" Target="../media/image92.png"/><Relationship Id="rId10" Type="http://schemas.openxmlformats.org/officeDocument/2006/relationships/tags" Target="../tags/tag104.xml"/><Relationship Id="rId19" Type="http://schemas.openxmlformats.org/officeDocument/2006/relationships/image" Target="../media/image86.png"/><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notesSlide" Target="../notesSlides/notesSlide10.xml"/><Relationship Id="rId22" Type="http://schemas.openxmlformats.org/officeDocument/2006/relationships/image" Target="../media/image89.png"/><Relationship Id="rId27" Type="http://schemas.openxmlformats.org/officeDocument/2006/relationships/image" Target="../media/image9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3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tags" Target="../tags/tag111.xml"/><Relationship Id="rId7" Type="http://schemas.openxmlformats.org/officeDocument/2006/relationships/image" Target="../media/image93.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31.png"/><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1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tags" Target="../tags/tag113.xml"/><Relationship Id="rId6" Type="http://schemas.openxmlformats.org/officeDocument/2006/relationships/image" Target="../media/image97.png"/><Relationship Id="rId5" Type="http://schemas.openxmlformats.org/officeDocument/2006/relationships/image" Target="../media/image37.png"/><Relationship Id="rId4" Type="http://schemas.openxmlformats.org/officeDocument/2006/relationships/image" Target="../media/image96.emf"/></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99.emf"/><Relationship Id="rId5" Type="http://schemas.openxmlformats.org/officeDocument/2006/relationships/image" Target="../media/image98.png"/><Relationship Id="rId4" Type="http://schemas.openxmlformats.org/officeDocument/2006/relationships/notesSlide" Target="../notesSlides/notesSlide13.xml"/><Relationship Id="rId9" Type="http://schemas.openxmlformats.org/officeDocument/2006/relationships/image" Target="../media/image85.png"/></Relationships>
</file>

<file path=ppt/slides/_rels/slide16.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1.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3.xml"/><Relationship Id="rId18" Type="http://schemas.openxmlformats.org/officeDocument/2006/relationships/image" Target="../media/image6.png"/><Relationship Id="rId3" Type="http://schemas.openxmlformats.org/officeDocument/2006/relationships/tags" Target="../tags/tag4.xml"/><Relationship Id="rId21" Type="http://schemas.openxmlformats.org/officeDocument/2006/relationships/image" Target="../media/image9.png"/><Relationship Id="rId7" Type="http://schemas.openxmlformats.org/officeDocument/2006/relationships/tags" Target="../tags/tag8.xml"/><Relationship Id="rId12" Type="http://schemas.openxmlformats.org/officeDocument/2006/relationships/slideLayout" Target="../slideLayouts/slideLayout2.xml"/><Relationship Id="rId17" Type="http://schemas.openxmlformats.org/officeDocument/2006/relationships/image" Target="../media/image5.png"/><Relationship Id="rId2" Type="http://schemas.openxmlformats.org/officeDocument/2006/relationships/tags" Target="../tags/tag3.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3.png"/><Relationship Id="rId10" Type="http://schemas.openxmlformats.org/officeDocument/2006/relationships/tags" Target="../tags/tag11.xml"/><Relationship Id="rId19" Type="http://schemas.openxmlformats.org/officeDocument/2006/relationships/image" Target="../media/image7.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png"/><Relationship Id="rId22"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tags" Target="../tags/tag15.xml"/><Relationship Id="rId21" Type="http://schemas.openxmlformats.org/officeDocument/2006/relationships/image" Target="../media/image20.png"/><Relationship Id="rId7" Type="http://schemas.openxmlformats.org/officeDocument/2006/relationships/tags" Target="../tags/tag19.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14.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notesSlide" Target="../notesSlides/notesSlide4.xml"/><Relationship Id="rId5" Type="http://schemas.openxmlformats.org/officeDocument/2006/relationships/tags" Target="../tags/tag17.xml"/><Relationship Id="rId15" Type="http://schemas.openxmlformats.org/officeDocument/2006/relationships/image" Target="../media/image14.png"/><Relationship Id="rId10" Type="http://schemas.openxmlformats.org/officeDocument/2006/relationships/slideLayout" Target="../slideLayouts/slideLayout2.xml"/><Relationship Id="rId19" Type="http://schemas.openxmlformats.org/officeDocument/2006/relationships/image" Target="../media/image1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image" Target="../media/image22.png"/><Relationship Id="rId39" Type="http://schemas.openxmlformats.org/officeDocument/2006/relationships/image" Target="../media/image32.png"/><Relationship Id="rId21" Type="http://schemas.openxmlformats.org/officeDocument/2006/relationships/tags" Target="../tags/tag42.xml"/><Relationship Id="rId34" Type="http://schemas.openxmlformats.org/officeDocument/2006/relationships/image" Target="../media/image7.pn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image" Target="../media/image21.png"/><Relationship Id="rId33" Type="http://schemas.openxmlformats.org/officeDocument/2006/relationships/image" Target="../media/image27.png"/><Relationship Id="rId38" Type="http://schemas.openxmlformats.org/officeDocument/2006/relationships/image" Target="../media/image31.png"/><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image" Target="../media/image4.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notesSlide" Target="../notesSlides/notesSlide5.xml"/><Relationship Id="rId32" Type="http://schemas.openxmlformats.org/officeDocument/2006/relationships/image" Target="../media/image26.png"/><Relationship Id="rId37" Type="http://schemas.openxmlformats.org/officeDocument/2006/relationships/image" Target="../media/image30.png"/><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slideLayout" Target="../slideLayouts/slideLayout2.xml"/><Relationship Id="rId28" Type="http://schemas.openxmlformats.org/officeDocument/2006/relationships/image" Target="../media/image3.png"/><Relationship Id="rId36" Type="http://schemas.openxmlformats.org/officeDocument/2006/relationships/image" Target="../media/image29.png"/><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image" Target="../media/image25.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image" Target="../media/image23.png"/><Relationship Id="rId30" Type="http://schemas.openxmlformats.org/officeDocument/2006/relationships/image" Target="../media/image24.png"/><Relationship Id="rId35" Type="http://schemas.openxmlformats.org/officeDocument/2006/relationships/image" Target="../media/image28.png"/><Relationship Id="rId8" Type="http://schemas.openxmlformats.org/officeDocument/2006/relationships/tags" Target="../tags/tag29.xml"/><Relationship Id="rId3" Type="http://schemas.openxmlformats.org/officeDocument/2006/relationships/tags" Target="../tags/tag24.xml"/></Relationships>
</file>

<file path=ppt/slides/_rels/slide6.xml.rels><?xml version="1.0" encoding="UTF-8" standalone="yes"?>
<Relationships xmlns="http://schemas.openxmlformats.org/package/2006/relationships"><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image" Target="../media/image38.png"/><Relationship Id="rId39" Type="http://schemas.openxmlformats.org/officeDocument/2006/relationships/image" Target="../media/image47.emf"/><Relationship Id="rId21" Type="http://schemas.openxmlformats.org/officeDocument/2006/relationships/image" Target="../media/image33.emf"/><Relationship Id="rId34" Type="http://schemas.openxmlformats.org/officeDocument/2006/relationships/image" Target="../media/image44.png"/><Relationship Id="rId42" Type="http://schemas.openxmlformats.org/officeDocument/2006/relationships/image" Target="../media/image50.png"/><Relationship Id="rId7" Type="http://schemas.openxmlformats.org/officeDocument/2006/relationships/tags" Target="../tags/tag50.xm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notesSlide" Target="../notesSlides/notesSlide6.xml"/><Relationship Id="rId29" Type="http://schemas.openxmlformats.org/officeDocument/2006/relationships/image" Target="../media/image40.png"/><Relationship Id="rId41" Type="http://schemas.openxmlformats.org/officeDocument/2006/relationships/image" Target="../media/image49.pn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image" Target="../media/image36.emf"/><Relationship Id="rId32" Type="http://schemas.openxmlformats.org/officeDocument/2006/relationships/image" Target="../media/image43.png"/><Relationship Id="rId37" Type="http://schemas.openxmlformats.org/officeDocument/2006/relationships/image" Target="../media/image4.png"/><Relationship Id="rId40" Type="http://schemas.openxmlformats.org/officeDocument/2006/relationships/image" Target="../media/image48.png"/><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image" Target="../media/image35.png"/><Relationship Id="rId28" Type="http://schemas.openxmlformats.org/officeDocument/2006/relationships/image" Target="../media/image14.png"/><Relationship Id="rId36" Type="http://schemas.openxmlformats.org/officeDocument/2006/relationships/image" Target="../media/image3.png"/><Relationship Id="rId10" Type="http://schemas.openxmlformats.org/officeDocument/2006/relationships/tags" Target="../tags/tag53.xml"/><Relationship Id="rId19" Type="http://schemas.openxmlformats.org/officeDocument/2006/relationships/slideLayout" Target="../slideLayouts/slideLayout2.xml"/><Relationship Id="rId31" Type="http://schemas.openxmlformats.org/officeDocument/2006/relationships/image" Target="../media/image42.png"/><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1.png"/><Relationship Id="rId35" Type="http://schemas.openxmlformats.org/officeDocument/2006/relationships/image" Target="../media/image45.png"/><Relationship Id="rId8" Type="http://schemas.openxmlformats.org/officeDocument/2006/relationships/tags" Target="../tags/tag51.xml"/><Relationship Id="rId3" Type="http://schemas.openxmlformats.org/officeDocument/2006/relationships/tags" Target="../tags/tag46.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image" Target="../media/image37.png"/><Relationship Id="rId33" Type="http://schemas.openxmlformats.org/officeDocument/2006/relationships/image" Target="../media/image17.png"/><Relationship Id="rId38"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8.png"/><Relationship Id="rId18" Type="http://schemas.openxmlformats.org/officeDocument/2006/relationships/image" Target="../media/image53.emf"/><Relationship Id="rId3" Type="http://schemas.openxmlformats.org/officeDocument/2006/relationships/tags" Target="../tags/tag64.xml"/><Relationship Id="rId21" Type="http://schemas.openxmlformats.org/officeDocument/2006/relationships/image" Target="../media/image56.png"/><Relationship Id="rId7" Type="http://schemas.openxmlformats.org/officeDocument/2006/relationships/tags" Target="../tags/tag68.xml"/><Relationship Id="rId12" Type="http://schemas.openxmlformats.org/officeDocument/2006/relationships/image" Target="../media/image52.emf"/><Relationship Id="rId17" Type="http://schemas.openxmlformats.org/officeDocument/2006/relationships/image" Target="../media/image35.png"/><Relationship Id="rId2" Type="http://schemas.openxmlformats.org/officeDocument/2006/relationships/tags" Target="../tags/tag63.xml"/><Relationship Id="rId16" Type="http://schemas.openxmlformats.org/officeDocument/2006/relationships/image" Target="../media/image37.png"/><Relationship Id="rId20" Type="http://schemas.openxmlformats.org/officeDocument/2006/relationships/image" Target="../media/image55.pn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36.emf"/><Relationship Id="rId5" Type="http://schemas.openxmlformats.org/officeDocument/2006/relationships/tags" Target="../tags/tag66.xml"/><Relationship Id="rId15" Type="http://schemas.openxmlformats.org/officeDocument/2006/relationships/image" Target="../media/image21.png"/><Relationship Id="rId10" Type="http://schemas.openxmlformats.org/officeDocument/2006/relationships/image" Target="../media/image51.png"/><Relationship Id="rId19" Type="http://schemas.openxmlformats.org/officeDocument/2006/relationships/image" Target="../media/image54.png"/><Relationship Id="rId4" Type="http://schemas.openxmlformats.org/officeDocument/2006/relationships/tags" Target="../tags/tag65.xml"/><Relationship Id="rId9" Type="http://schemas.openxmlformats.org/officeDocument/2006/relationships/notesSlide" Target="../notesSlides/notesSlide7.xml"/><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image" Target="../media/image59.png"/><Relationship Id="rId39" Type="http://schemas.openxmlformats.org/officeDocument/2006/relationships/image" Target="../media/image14.png"/><Relationship Id="rId21" Type="http://schemas.openxmlformats.org/officeDocument/2006/relationships/notesSlide" Target="../notesSlides/notesSlide8.xml"/><Relationship Id="rId34" Type="http://schemas.openxmlformats.org/officeDocument/2006/relationships/image" Target="../media/image66.png"/><Relationship Id="rId42" Type="http://schemas.openxmlformats.org/officeDocument/2006/relationships/image" Target="../media/image70.png"/><Relationship Id="rId7" Type="http://schemas.openxmlformats.org/officeDocument/2006/relationships/tags" Target="../tags/tag75.xml"/><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slideLayout" Target="../slideLayouts/slideLayout2.xml"/><Relationship Id="rId29" Type="http://schemas.openxmlformats.org/officeDocument/2006/relationships/image" Target="../media/image62.png"/><Relationship Id="rId41" Type="http://schemas.openxmlformats.org/officeDocument/2006/relationships/image" Target="../media/image34.png"/><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24" Type="http://schemas.openxmlformats.org/officeDocument/2006/relationships/image" Target="../media/image23.png"/><Relationship Id="rId32" Type="http://schemas.openxmlformats.org/officeDocument/2006/relationships/image" Target="../media/image64.png"/><Relationship Id="rId37" Type="http://schemas.openxmlformats.org/officeDocument/2006/relationships/image" Target="../media/image68.png"/><Relationship Id="rId40" Type="http://schemas.openxmlformats.org/officeDocument/2006/relationships/image" Target="../media/image35.png"/><Relationship Id="rId5" Type="http://schemas.openxmlformats.org/officeDocument/2006/relationships/tags" Target="../tags/tag73.xml"/><Relationship Id="rId15" Type="http://schemas.openxmlformats.org/officeDocument/2006/relationships/tags" Target="../tags/tag83.xml"/><Relationship Id="rId23" Type="http://schemas.openxmlformats.org/officeDocument/2006/relationships/image" Target="../media/image57.emf"/><Relationship Id="rId28" Type="http://schemas.openxmlformats.org/officeDocument/2006/relationships/image" Target="../media/image61.png"/><Relationship Id="rId36" Type="http://schemas.openxmlformats.org/officeDocument/2006/relationships/image" Target="../media/image67.png"/><Relationship Id="rId10" Type="http://schemas.openxmlformats.org/officeDocument/2006/relationships/tags" Target="../tags/tag78.xml"/><Relationship Id="rId19" Type="http://schemas.openxmlformats.org/officeDocument/2006/relationships/tags" Target="../tags/tag87.xml"/><Relationship Id="rId31" Type="http://schemas.openxmlformats.org/officeDocument/2006/relationships/image" Target="../media/image63.png"/><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 Id="rId22" Type="http://schemas.openxmlformats.org/officeDocument/2006/relationships/image" Target="../media/image36.emf"/><Relationship Id="rId27" Type="http://schemas.openxmlformats.org/officeDocument/2006/relationships/image" Target="../media/image60.png"/><Relationship Id="rId30" Type="http://schemas.openxmlformats.org/officeDocument/2006/relationships/image" Target="../media/image37.png"/><Relationship Id="rId35" Type="http://schemas.openxmlformats.org/officeDocument/2006/relationships/image" Target="../media/image13.png"/><Relationship Id="rId43" Type="http://schemas.openxmlformats.org/officeDocument/2006/relationships/image" Target="../media/image71.png"/><Relationship Id="rId8" Type="http://schemas.openxmlformats.org/officeDocument/2006/relationships/tags" Target="../tags/tag76.xml"/><Relationship Id="rId3" Type="http://schemas.openxmlformats.org/officeDocument/2006/relationships/tags" Target="../tags/tag71.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image" Target="../media/image58.png"/><Relationship Id="rId33" Type="http://schemas.openxmlformats.org/officeDocument/2006/relationships/image" Target="../media/image65.png"/><Relationship Id="rId38" Type="http://schemas.openxmlformats.org/officeDocument/2006/relationships/image" Target="../media/image69.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4.png"/><Relationship Id="rId18" Type="http://schemas.openxmlformats.org/officeDocument/2006/relationships/image" Target="../media/image78.png"/><Relationship Id="rId3" Type="http://schemas.openxmlformats.org/officeDocument/2006/relationships/tags" Target="../tags/tag90.xml"/><Relationship Id="rId21" Type="http://schemas.openxmlformats.org/officeDocument/2006/relationships/image" Target="../media/image81.png"/><Relationship Id="rId7" Type="http://schemas.openxmlformats.org/officeDocument/2006/relationships/tags" Target="../tags/tag94.xml"/><Relationship Id="rId12" Type="http://schemas.openxmlformats.org/officeDocument/2006/relationships/image" Target="../media/image37.png"/><Relationship Id="rId17" Type="http://schemas.openxmlformats.org/officeDocument/2006/relationships/image" Target="../media/image77.png"/><Relationship Id="rId2" Type="http://schemas.openxmlformats.org/officeDocument/2006/relationships/tags" Target="../tags/tag89.xml"/><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73.emf"/><Relationship Id="rId5" Type="http://schemas.openxmlformats.org/officeDocument/2006/relationships/tags" Target="../tags/tag92.xml"/><Relationship Id="rId15" Type="http://schemas.openxmlformats.org/officeDocument/2006/relationships/image" Target="../media/image75.png"/><Relationship Id="rId10" Type="http://schemas.openxmlformats.org/officeDocument/2006/relationships/image" Target="../media/image72.emf"/><Relationship Id="rId19" Type="http://schemas.openxmlformats.org/officeDocument/2006/relationships/image" Target="../media/image79.png"/><Relationship Id="rId4" Type="http://schemas.openxmlformats.org/officeDocument/2006/relationships/tags" Target="../tags/tag91.xml"/><Relationship Id="rId9" Type="http://schemas.openxmlformats.org/officeDocument/2006/relationships/notesSlide" Target="../notesSlides/notesSlide9.xm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a:extLst>
              <a:ext uri="{FF2B5EF4-FFF2-40B4-BE49-F238E27FC236}">
                <a16:creationId xmlns:a16="http://schemas.microsoft.com/office/drawing/2014/main" id="{5FB9F05A-6132-4CED-810D-810BFD900223}"/>
              </a:ext>
            </a:extLst>
          </p:cNvPr>
          <p:cNvSpPr>
            <a:spLocks noGrp="1" noChangeArrowheads="1"/>
          </p:cNvSpPr>
          <p:nvPr>
            <p:ph type="ctrTitle"/>
          </p:nvPr>
        </p:nvSpPr>
        <p:spPr>
          <a:xfrm>
            <a:off x="355600" y="665163"/>
            <a:ext cx="8420100" cy="2387600"/>
          </a:xfrm>
        </p:spPr>
        <p:txBody>
          <a:bodyPr/>
          <a:lstStyle/>
          <a:p>
            <a:pPr eaLnBrk="1" hangingPunct="1"/>
            <a:r>
              <a:rPr lang="ja-JP" altLang="en-US" sz="4400" dirty="0"/>
              <a:t>従動側角速度フィードバック</a:t>
            </a:r>
            <a:r>
              <a:rPr lang="en-US" altLang="ja-JP" sz="4400" dirty="0"/>
              <a:t/>
            </a:r>
            <a:br>
              <a:rPr lang="en-US" altLang="ja-JP" sz="4400" dirty="0"/>
            </a:br>
            <a:r>
              <a:rPr lang="ja-JP" altLang="en-US" sz="4400" dirty="0"/>
              <a:t>による不安定化に基づく</a:t>
            </a:r>
            <a:r>
              <a:rPr lang="en-US" altLang="ja-JP" sz="4400" dirty="0"/>
              <a:t/>
            </a:r>
            <a:br>
              <a:rPr lang="en-US" altLang="ja-JP" sz="4400" dirty="0"/>
            </a:br>
            <a:r>
              <a:rPr lang="ja-JP" altLang="en-US" sz="4400" dirty="0"/>
              <a:t>二慣性系の外乱抑制性能の改善</a:t>
            </a:r>
          </a:p>
        </p:txBody>
      </p:sp>
      <p:sp>
        <p:nvSpPr>
          <p:cNvPr id="2051" name="サブタイトル 2">
            <a:extLst>
              <a:ext uri="{FF2B5EF4-FFF2-40B4-BE49-F238E27FC236}">
                <a16:creationId xmlns:a16="http://schemas.microsoft.com/office/drawing/2014/main" id="{6CDDD6DF-45F6-485A-AFDF-8E7E50948F0A}"/>
              </a:ext>
            </a:extLst>
          </p:cNvPr>
          <p:cNvSpPr>
            <a:spLocks noGrp="1" noChangeArrowheads="1"/>
          </p:cNvSpPr>
          <p:nvPr>
            <p:ph type="subTitle" idx="1"/>
          </p:nvPr>
        </p:nvSpPr>
        <p:spPr>
          <a:xfrm>
            <a:off x="1143000" y="3086922"/>
            <a:ext cx="6858000" cy="1655762"/>
          </a:xfrm>
        </p:spPr>
        <p:txBody>
          <a:bodyPr/>
          <a:lstStyle/>
          <a:p>
            <a:pPr eaLnBrk="1" hangingPunct="1"/>
            <a:r>
              <a:rPr lang="en-US" altLang="ja-JP" dirty="0"/>
              <a:t>Improvement in disturbance suppression performance of two-inertia system by </a:t>
            </a:r>
            <a:r>
              <a:rPr lang="en-US" altLang="ja-JP" dirty="0" err="1"/>
              <a:t>unstabilization</a:t>
            </a:r>
            <a:r>
              <a:rPr lang="en-US" altLang="ja-JP" dirty="0"/>
              <a:t> with driven-side speed feedback</a:t>
            </a:r>
          </a:p>
        </p:txBody>
      </p:sp>
      <p:sp>
        <p:nvSpPr>
          <p:cNvPr id="2" name="テキスト ボックス 1">
            <a:extLst>
              <a:ext uri="{FF2B5EF4-FFF2-40B4-BE49-F238E27FC236}">
                <a16:creationId xmlns:a16="http://schemas.microsoft.com/office/drawing/2014/main" id="{B2F9B623-DEAC-4E7C-8DBF-50138B7ED622}"/>
              </a:ext>
            </a:extLst>
          </p:cNvPr>
          <p:cNvSpPr txBox="1"/>
          <p:nvPr/>
        </p:nvSpPr>
        <p:spPr>
          <a:xfrm>
            <a:off x="5654566" y="4761596"/>
            <a:ext cx="3363310" cy="646331"/>
          </a:xfrm>
          <a:prstGeom prst="rect">
            <a:avLst/>
          </a:prstGeom>
          <a:noFill/>
        </p:spPr>
        <p:txBody>
          <a:bodyPr wrap="square" rtlCol="0">
            <a:spAutoFit/>
          </a:bodyPr>
          <a:lstStyle/>
          <a:p>
            <a:r>
              <a:rPr kumimoji="1" lang="ja-JP" altLang="en-US" dirty="0"/>
              <a:t>長岡技術科学大学</a:t>
            </a:r>
            <a:endParaRPr kumimoji="1" lang="en-US" altLang="ja-JP" dirty="0"/>
          </a:p>
          <a:p>
            <a:r>
              <a:rPr kumimoji="1" lang="ja-JP" altLang="en-US" dirty="0"/>
              <a:t>〇岩本 慎太郎　小林 泰秀</a:t>
            </a:r>
          </a:p>
        </p:txBody>
      </p:sp>
    </p:spTree>
    <p:extLst>
      <p:ext uri="{BB962C8B-B14F-4D97-AF65-F5344CB8AC3E}">
        <p14:creationId xmlns:p14="http://schemas.microsoft.com/office/powerpoint/2010/main" val="412929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a:extLst>
              <a:ext uri="{FF2B5EF4-FFF2-40B4-BE49-F238E27FC236}">
                <a16:creationId xmlns:a16="http://schemas.microsoft.com/office/drawing/2014/main" id="{B4273173-9944-41E4-B53F-372B5EC4FB9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52320" y="2673422"/>
            <a:ext cx="4146483" cy="4153500"/>
          </a:xfrm>
          <a:prstGeom prst="rect">
            <a:avLst/>
          </a:prstGeom>
        </p:spPr>
      </p:pic>
      <p:sp>
        <p:nvSpPr>
          <p:cNvPr id="2" name="タイトル 1">
            <a:extLst>
              <a:ext uri="{FF2B5EF4-FFF2-40B4-BE49-F238E27FC236}">
                <a16:creationId xmlns:a16="http://schemas.microsoft.com/office/drawing/2014/main" id="{CA702236-020A-49BA-81DD-8E7284503C9D}"/>
              </a:ext>
            </a:extLst>
          </p:cNvPr>
          <p:cNvSpPr>
            <a:spLocks noGrp="1"/>
          </p:cNvSpPr>
          <p:nvPr>
            <p:ph type="title"/>
          </p:nvPr>
        </p:nvSpPr>
        <p:spPr/>
        <p:txBody>
          <a:bodyPr/>
          <a:lstStyle/>
          <a:p>
            <a:r>
              <a:rPr kumimoji="1" lang="ja-JP" altLang="en-US" dirty="0"/>
              <a:t>理論的根拠</a:t>
            </a:r>
            <a:r>
              <a:rPr kumimoji="1" lang="en-US" altLang="ja-JP" dirty="0"/>
              <a:t>:</a:t>
            </a:r>
            <a:r>
              <a:rPr kumimoji="1" lang="ja-JP" altLang="en-US" dirty="0"/>
              <a:t>比例制御の制約の緩和</a:t>
            </a:r>
          </a:p>
        </p:txBody>
      </p:sp>
      <p:pic>
        <p:nvPicPr>
          <p:cNvPr id="3" name="図 2">
            <a:extLst>
              <a:ext uri="{FF2B5EF4-FFF2-40B4-BE49-F238E27FC236}">
                <a16:creationId xmlns:a16="http://schemas.microsoft.com/office/drawing/2014/main" id="{AF7E6460-B5DC-43B0-8241-C7552348AC1C}"/>
              </a:ext>
            </a:extLst>
          </p:cNvPr>
          <p:cNvPicPr>
            <a:picLocks noChangeAspect="1"/>
          </p:cNvPicPr>
          <p:nvPr/>
        </p:nvPicPr>
        <p:blipFill>
          <a:blip r:embed="rId16"/>
          <a:stretch>
            <a:fillRect/>
          </a:stretch>
        </p:blipFill>
        <p:spPr>
          <a:xfrm>
            <a:off x="383463" y="2744381"/>
            <a:ext cx="3903391" cy="3004769"/>
          </a:xfrm>
          <a:prstGeom prst="rect">
            <a:avLst/>
          </a:prstGeom>
          <a:ln>
            <a:solidFill>
              <a:srgbClr val="FF0000"/>
            </a:solidFill>
          </a:ln>
        </p:spPr>
      </p:pic>
      <p:pic>
        <p:nvPicPr>
          <p:cNvPr id="62" name="図 61">
            <a:extLst>
              <a:ext uri="{FF2B5EF4-FFF2-40B4-BE49-F238E27FC236}">
                <a16:creationId xmlns:a16="http://schemas.microsoft.com/office/drawing/2014/main" id="{14F29A55-9F58-433C-911B-C44C74445954}"/>
              </a:ext>
            </a:extLst>
          </p:cNvPr>
          <p:cNvPicPr>
            <a:picLocks noChangeAspect="1"/>
          </p:cNvPicPr>
          <p:nvPr>
            <p:custDataLst>
              <p:tags r:id="rId2"/>
            </p:custDataLst>
          </p:nvPr>
        </p:nvPicPr>
        <p:blipFill>
          <a:blip r:embed="rId17" cstate="hqprint">
            <a:extLst>
              <a:ext uri="{28A0092B-C50C-407E-A947-70E740481C1C}">
                <a14:useLocalDpi xmlns:a14="http://schemas.microsoft.com/office/drawing/2010/main" val="0"/>
              </a:ext>
            </a:extLst>
          </a:blip>
          <a:stretch>
            <a:fillRect/>
          </a:stretch>
        </p:blipFill>
        <p:spPr>
          <a:xfrm>
            <a:off x="3703232" y="1056130"/>
            <a:ext cx="2769067" cy="985601"/>
          </a:xfrm>
          <a:prstGeom prst="rect">
            <a:avLst/>
          </a:prstGeom>
        </p:spPr>
      </p:pic>
      <p:pic>
        <p:nvPicPr>
          <p:cNvPr id="63" name="図 62">
            <a:extLst>
              <a:ext uri="{FF2B5EF4-FFF2-40B4-BE49-F238E27FC236}">
                <a16:creationId xmlns:a16="http://schemas.microsoft.com/office/drawing/2014/main" id="{0307DD0E-43D2-47C7-BBA4-3E6AB7D7F59E}"/>
              </a:ext>
            </a:extLst>
          </p:cNvPr>
          <p:cNvPicPr>
            <a:picLocks noChangeAspect="1"/>
          </p:cNvPicPr>
          <p:nvPr>
            <p:custDataLst>
              <p:tags r:id="rId3"/>
            </p:custDataLst>
          </p:nvPr>
        </p:nvPicPr>
        <p:blipFill>
          <a:blip r:embed="rId18" cstate="hqprint">
            <a:extLst>
              <a:ext uri="{28A0092B-C50C-407E-A947-70E740481C1C}">
                <a14:useLocalDpi xmlns:a14="http://schemas.microsoft.com/office/drawing/2010/main" val="0"/>
              </a:ext>
            </a:extLst>
          </a:blip>
          <a:stretch>
            <a:fillRect/>
          </a:stretch>
        </p:blipFill>
        <p:spPr>
          <a:xfrm>
            <a:off x="415563" y="1172027"/>
            <a:ext cx="3135999" cy="881067"/>
          </a:xfrm>
          <a:prstGeom prst="rect">
            <a:avLst/>
          </a:prstGeom>
        </p:spPr>
      </p:pic>
      <p:grpSp>
        <p:nvGrpSpPr>
          <p:cNvPr id="92" name="グループ化 91">
            <a:extLst>
              <a:ext uri="{FF2B5EF4-FFF2-40B4-BE49-F238E27FC236}">
                <a16:creationId xmlns:a16="http://schemas.microsoft.com/office/drawing/2014/main" id="{1D5137DC-6DD0-4B77-9A6D-929255D3CBDA}"/>
              </a:ext>
            </a:extLst>
          </p:cNvPr>
          <p:cNvGrpSpPr/>
          <p:nvPr/>
        </p:nvGrpSpPr>
        <p:grpSpPr>
          <a:xfrm>
            <a:off x="1274774" y="1240246"/>
            <a:ext cx="1804901" cy="1463791"/>
            <a:chOff x="1274774" y="1240246"/>
            <a:chExt cx="1804901" cy="1463791"/>
          </a:xfrm>
        </p:grpSpPr>
        <p:sp>
          <p:nvSpPr>
            <p:cNvPr id="64" name="正方形/長方形 63">
              <a:extLst>
                <a:ext uri="{FF2B5EF4-FFF2-40B4-BE49-F238E27FC236}">
                  <a16:creationId xmlns:a16="http://schemas.microsoft.com/office/drawing/2014/main" id="{1E178140-BCF0-4045-BF1F-D37081719EAD}"/>
                </a:ext>
              </a:extLst>
            </p:cNvPr>
            <p:cNvSpPr>
              <a:spLocks noChangeAspect="1"/>
            </p:cNvSpPr>
            <p:nvPr/>
          </p:nvSpPr>
          <p:spPr>
            <a:xfrm>
              <a:off x="1274774" y="1240246"/>
              <a:ext cx="643459" cy="6432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a:extLst>
                <a:ext uri="{FF2B5EF4-FFF2-40B4-BE49-F238E27FC236}">
                  <a16:creationId xmlns:a16="http://schemas.microsoft.com/office/drawing/2014/main" id="{51F49C8D-0C63-42D5-94A4-A77C43D54F32}"/>
                </a:ext>
              </a:extLst>
            </p:cNvPr>
            <p:cNvCxnSpPr>
              <a:cxnSpLocks/>
            </p:cNvCxnSpPr>
            <p:nvPr/>
          </p:nvCxnSpPr>
          <p:spPr>
            <a:xfrm>
              <a:off x="1556606" y="1899254"/>
              <a:ext cx="565466" cy="804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3B556C31-A954-4EAA-A6C7-0B746956B679}"/>
                </a:ext>
              </a:extLst>
            </p:cNvPr>
            <p:cNvCxnSpPr>
              <a:cxnSpLocks/>
            </p:cNvCxnSpPr>
            <p:nvPr/>
          </p:nvCxnSpPr>
          <p:spPr>
            <a:xfrm flipH="1">
              <a:off x="2122072" y="2093868"/>
              <a:ext cx="715804" cy="5854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12C6EA76-6314-452E-810B-4AF419D3E0A0}"/>
                </a:ext>
              </a:extLst>
            </p:cNvPr>
            <p:cNvSpPr>
              <a:spLocks noChangeAspect="1"/>
            </p:cNvSpPr>
            <p:nvPr/>
          </p:nvSpPr>
          <p:spPr>
            <a:xfrm>
              <a:off x="2554443" y="1578432"/>
              <a:ext cx="525232" cy="525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73B902A1-E5E6-450C-9D11-3CD2149FD2DF}"/>
              </a:ext>
            </a:extLst>
          </p:cNvPr>
          <p:cNvGrpSpPr/>
          <p:nvPr/>
        </p:nvGrpSpPr>
        <p:grpSpPr>
          <a:xfrm>
            <a:off x="275032" y="2682657"/>
            <a:ext cx="4409884" cy="3204380"/>
            <a:chOff x="318731" y="2792208"/>
            <a:chExt cx="4409884" cy="3204380"/>
          </a:xfrm>
        </p:grpSpPr>
        <p:sp>
          <p:nvSpPr>
            <p:cNvPr id="24" name="正方形/長方形 23">
              <a:extLst>
                <a:ext uri="{FF2B5EF4-FFF2-40B4-BE49-F238E27FC236}">
                  <a16:creationId xmlns:a16="http://schemas.microsoft.com/office/drawing/2014/main" id="{1C8ED615-D5D4-4816-B3B2-10A240F82322}"/>
                </a:ext>
              </a:extLst>
            </p:cNvPr>
            <p:cNvSpPr/>
            <p:nvPr/>
          </p:nvSpPr>
          <p:spPr>
            <a:xfrm>
              <a:off x="318731" y="2792208"/>
              <a:ext cx="4032854" cy="320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a:extLst>
                <a:ext uri="{FF2B5EF4-FFF2-40B4-BE49-F238E27FC236}">
                  <a16:creationId xmlns:a16="http://schemas.microsoft.com/office/drawing/2014/main" id="{460ACC95-120B-4C11-AA09-3C6D6444028C}"/>
                </a:ext>
              </a:extLst>
            </p:cNvPr>
            <p:cNvPicPr>
              <a:picLocks noChangeAspect="1"/>
            </p:cNvPicPr>
            <p:nvPr>
              <p:custDataLst>
                <p:tags r:id="rId12"/>
              </p:custDataLst>
            </p:nvPr>
          </p:nvPicPr>
          <p:blipFill>
            <a:blip r:embed="rId19" cstate="hqprint">
              <a:extLst>
                <a:ext uri="{28A0092B-C50C-407E-A947-70E740481C1C}">
                  <a14:useLocalDpi xmlns:a14="http://schemas.microsoft.com/office/drawing/2010/main" val="0"/>
                </a:ext>
              </a:extLst>
            </a:blip>
            <a:stretch>
              <a:fillRect/>
            </a:stretch>
          </p:blipFill>
          <p:spPr>
            <a:xfrm>
              <a:off x="318731" y="2957317"/>
              <a:ext cx="4409884" cy="1298961"/>
            </a:xfrm>
            <a:prstGeom prst="rect">
              <a:avLst/>
            </a:prstGeom>
          </p:spPr>
        </p:pic>
      </p:grpSp>
      <p:pic>
        <p:nvPicPr>
          <p:cNvPr id="47" name="図 46">
            <a:extLst>
              <a:ext uri="{FF2B5EF4-FFF2-40B4-BE49-F238E27FC236}">
                <a16:creationId xmlns:a16="http://schemas.microsoft.com/office/drawing/2014/main" id="{C3986302-1BAC-416D-929B-FEFB2890F4C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967092" y="2704500"/>
            <a:ext cx="4146483" cy="4153500"/>
          </a:xfrm>
          <a:prstGeom prst="rect">
            <a:avLst/>
          </a:prstGeom>
        </p:spPr>
      </p:pic>
      <p:pic>
        <p:nvPicPr>
          <p:cNvPr id="34" name="図 33">
            <a:extLst>
              <a:ext uri="{FF2B5EF4-FFF2-40B4-BE49-F238E27FC236}">
                <a16:creationId xmlns:a16="http://schemas.microsoft.com/office/drawing/2014/main" id="{CE069985-2A74-4B14-9CA4-2E51D4F5A12F}"/>
              </a:ext>
            </a:extLst>
          </p:cNvPr>
          <p:cNvPicPr>
            <a:picLocks noChangeAspect="1"/>
          </p:cNvPicPr>
          <p:nvPr/>
        </p:nvPicPr>
        <p:blipFill>
          <a:blip r:embed="rId21"/>
          <a:stretch>
            <a:fillRect/>
          </a:stretch>
        </p:blipFill>
        <p:spPr>
          <a:xfrm>
            <a:off x="7337655" y="1578432"/>
            <a:ext cx="1775920" cy="1881160"/>
          </a:xfrm>
          <a:prstGeom prst="rect">
            <a:avLst/>
          </a:prstGeom>
        </p:spPr>
      </p:pic>
      <p:pic>
        <p:nvPicPr>
          <p:cNvPr id="57" name="図 56">
            <a:extLst>
              <a:ext uri="{FF2B5EF4-FFF2-40B4-BE49-F238E27FC236}">
                <a16:creationId xmlns:a16="http://schemas.microsoft.com/office/drawing/2014/main" id="{8DA67C01-BBFA-4504-B58A-39284C942A87}"/>
              </a:ext>
            </a:extLst>
          </p:cNvPr>
          <p:cNvPicPr>
            <a:picLocks noChangeAspect="1"/>
          </p:cNvPicPr>
          <p:nvPr>
            <p:custDataLst>
              <p:tags r:id="rId4"/>
            </p:custDataLst>
          </p:nvPr>
        </p:nvPicPr>
        <p:blipFill>
          <a:blip r:embed="rId22" cstate="hqprint">
            <a:extLst>
              <a:ext uri="{28A0092B-C50C-407E-A947-70E740481C1C}">
                <a14:useLocalDpi xmlns:a14="http://schemas.microsoft.com/office/drawing/2010/main" val="0"/>
              </a:ext>
            </a:extLst>
          </a:blip>
          <a:stretch>
            <a:fillRect/>
          </a:stretch>
        </p:blipFill>
        <p:spPr>
          <a:xfrm>
            <a:off x="6450624" y="1746052"/>
            <a:ext cx="695467" cy="330667"/>
          </a:xfrm>
          <a:prstGeom prst="rect">
            <a:avLst/>
          </a:prstGeom>
        </p:spPr>
      </p:pic>
      <p:pic>
        <p:nvPicPr>
          <p:cNvPr id="60" name="図 59">
            <a:extLst>
              <a:ext uri="{FF2B5EF4-FFF2-40B4-BE49-F238E27FC236}">
                <a16:creationId xmlns:a16="http://schemas.microsoft.com/office/drawing/2014/main" id="{DEB66B86-2B40-4021-8CEF-BED57FBC38C0}"/>
              </a:ext>
            </a:extLst>
          </p:cNvPr>
          <p:cNvPicPr>
            <a:picLocks noChangeAspect="1"/>
          </p:cNvPicPr>
          <p:nvPr>
            <p:custDataLst>
              <p:tags r:id="rId5"/>
            </p:custDataLst>
          </p:nvPr>
        </p:nvPicPr>
        <p:blipFill>
          <a:blip r:embed="rId23">
            <a:extLst>
              <a:ext uri="{28A0092B-C50C-407E-A947-70E740481C1C}">
                <a14:useLocalDpi xmlns:a14="http://schemas.microsoft.com/office/drawing/2010/main" val="0"/>
              </a:ext>
            </a:extLst>
          </a:blip>
          <a:stretch>
            <a:fillRect/>
          </a:stretch>
        </p:blipFill>
        <p:spPr>
          <a:xfrm>
            <a:off x="7146091" y="1525550"/>
            <a:ext cx="282807" cy="782432"/>
          </a:xfrm>
          <a:prstGeom prst="rect">
            <a:avLst/>
          </a:prstGeom>
        </p:spPr>
      </p:pic>
      <p:pic>
        <p:nvPicPr>
          <p:cNvPr id="79" name="図 78">
            <a:extLst>
              <a:ext uri="{FF2B5EF4-FFF2-40B4-BE49-F238E27FC236}">
                <a16:creationId xmlns:a16="http://schemas.microsoft.com/office/drawing/2014/main" id="{0FC28CE2-4A45-47E9-87C2-6F45FF4524F2}"/>
              </a:ext>
            </a:extLst>
          </p:cNvPr>
          <p:cNvPicPr>
            <a:picLocks noChangeAspect="1"/>
          </p:cNvPicPr>
          <p:nvPr>
            <p:custDataLst>
              <p:tags r:id="rId6"/>
            </p:custDataLst>
          </p:nvPr>
        </p:nvPicPr>
        <p:blipFill>
          <a:blip r:embed="rId24" cstate="hqprint">
            <a:extLst>
              <a:ext uri="{28A0092B-C50C-407E-A947-70E740481C1C}">
                <a14:useLocalDpi xmlns:a14="http://schemas.microsoft.com/office/drawing/2010/main" val="0"/>
              </a:ext>
            </a:extLst>
          </a:blip>
          <a:stretch>
            <a:fillRect/>
          </a:stretch>
        </p:blipFill>
        <p:spPr>
          <a:xfrm>
            <a:off x="6192520" y="2448418"/>
            <a:ext cx="853334" cy="343467"/>
          </a:xfrm>
          <a:prstGeom prst="rect">
            <a:avLst/>
          </a:prstGeom>
        </p:spPr>
      </p:pic>
      <p:pic>
        <p:nvPicPr>
          <p:cNvPr id="91" name="図 90">
            <a:extLst>
              <a:ext uri="{FF2B5EF4-FFF2-40B4-BE49-F238E27FC236}">
                <a16:creationId xmlns:a16="http://schemas.microsoft.com/office/drawing/2014/main" id="{458EE663-EA18-4EF5-A705-671C9F468C89}"/>
              </a:ext>
            </a:extLst>
          </p:cNvPr>
          <p:cNvPicPr>
            <a:picLocks noChangeAspect="1"/>
          </p:cNvPicPr>
          <p:nvPr>
            <p:custDataLst>
              <p:tags r:id="rId7"/>
            </p:custDataLst>
          </p:nvPr>
        </p:nvPicPr>
        <p:blipFill>
          <a:blip r:embed="rId23">
            <a:extLst>
              <a:ext uri="{28A0092B-C50C-407E-A947-70E740481C1C}">
                <a14:useLocalDpi xmlns:a14="http://schemas.microsoft.com/office/drawing/2010/main" val="0"/>
              </a:ext>
            </a:extLst>
          </a:blip>
          <a:stretch>
            <a:fillRect/>
          </a:stretch>
        </p:blipFill>
        <p:spPr>
          <a:xfrm>
            <a:off x="7119922" y="2301972"/>
            <a:ext cx="282807" cy="782432"/>
          </a:xfrm>
          <a:prstGeom prst="rect">
            <a:avLst/>
          </a:prstGeom>
        </p:spPr>
      </p:pic>
      <p:grpSp>
        <p:nvGrpSpPr>
          <p:cNvPr id="94" name="グループ化 93">
            <a:extLst>
              <a:ext uri="{FF2B5EF4-FFF2-40B4-BE49-F238E27FC236}">
                <a16:creationId xmlns:a16="http://schemas.microsoft.com/office/drawing/2014/main" id="{DB369E5F-791D-4682-AEDD-DD07F42F4D30}"/>
              </a:ext>
            </a:extLst>
          </p:cNvPr>
          <p:cNvGrpSpPr/>
          <p:nvPr/>
        </p:nvGrpSpPr>
        <p:grpSpPr>
          <a:xfrm>
            <a:off x="1320070" y="5445407"/>
            <a:ext cx="6384342" cy="1384995"/>
            <a:chOff x="1658995" y="5711324"/>
            <a:chExt cx="8320503" cy="1384995"/>
          </a:xfrm>
        </p:grpSpPr>
        <p:sp>
          <p:nvSpPr>
            <p:cNvPr id="55" name="正方形/長方形 54">
              <a:extLst>
                <a:ext uri="{FF2B5EF4-FFF2-40B4-BE49-F238E27FC236}">
                  <a16:creationId xmlns:a16="http://schemas.microsoft.com/office/drawing/2014/main" id="{2E1DA677-86CF-4F9B-BC4A-70C03DB94696}"/>
                </a:ext>
              </a:extLst>
            </p:cNvPr>
            <p:cNvSpPr/>
            <p:nvPr/>
          </p:nvSpPr>
          <p:spPr>
            <a:xfrm>
              <a:off x="1658995" y="5711324"/>
              <a:ext cx="8320503" cy="1384995"/>
            </a:xfrm>
            <a:prstGeom prst="rect">
              <a:avLst/>
            </a:prstGeom>
            <a:solidFill>
              <a:schemeClr val="bg1"/>
            </a:solidFill>
            <a:ln>
              <a:solidFill>
                <a:srgbClr val="FF0000"/>
              </a:solidFill>
            </a:ln>
          </p:spPr>
          <p:txBody>
            <a:bodyPr wrap="square">
              <a:spAutoFit/>
            </a:bodyPr>
            <a:lstStyle/>
            <a:p>
              <a:r>
                <a:rPr lang="ja-JP" altLang="en-US" sz="2800" dirty="0"/>
                <a:t>　　フィードバック追加により</a:t>
              </a:r>
              <a:endParaRPr lang="en-US" altLang="ja-JP" sz="2800" dirty="0"/>
            </a:p>
            <a:p>
              <a:r>
                <a:rPr lang="en-US" altLang="ja-JP" sz="2800" dirty="0"/>
                <a:t>	</a:t>
              </a:r>
              <a:r>
                <a:rPr lang="ja-JP" altLang="en-US" sz="2800" dirty="0"/>
                <a:t>・複素共役とならず、制約を緩和</a:t>
              </a:r>
              <a:endParaRPr lang="en-US" altLang="ja-JP" sz="2800" dirty="0"/>
            </a:p>
            <a:p>
              <a:r>
                <a:rPr lang="en-US" altLang="ja-JP" sz="2800" dirty="0"/>
                <a:t>	</a:t>
              </a:r>
              <a:r>
                <a:rPr lang="ja-JP" altLang="en-US" sz="2800" dirty="0"/>
                <a:t>・制御対象を不安定化する</a:t>
              </a:r>
            </a:p>
          </p:txBody>
        </p:sp>
        <p:pic>
          <p:nvPicPr>
            <p:cNvPr id="93" name="図 92">
              <a:extLst>
                <a:ext uri="{FF2B5EF4-FFF2-40B4-BE49-F238E27FC236}">
                  <a16:creationId xmlns:a16="http://schemas.microsoft.com/office/drawing/2014/main" id="{0FF2CD4D-3D33-498A-8CD1-5BAC7A5A5590}"/>
                </a:ext>
              </a:extLst>
            </p:cNvPr>
            <p:cNvPicPr>
              <a:picLocks noChangeAspect="1"/>
            </p:cNvPicPr>
            <p:nvPr>
              <p:custDataLst>
                <p:tags r:id="rId11"/>
              </p:custDataLst>
            </p:nvPr>
          </p:nvPicPr>
          <p:blipFill>
            <a:blip r:embed="rId25" cstate="hqprint">
              <a:extLst>
                <a:ext uri="{28A0092B-C50C-407E-A947-70E740481C1C}">
                  <a14:useLocalDpi xmlns:a14="http://schemas.microsoft.com/office/drawing/2010/main" val="0"/>
                </a:ext>
              </a:extLst>
            </a:blip>
            <a:stretch>
              <a:fillRect/>
            </a:stretch>
          </p:blipFill>
          <p:spPr>
            <a:xfrm>
              <a:off x="2085156" y="5866121"/>
              <a:ext cx="385787" cy="203264"/>
            </a:xfrm>
            <a:prstGeom prst="rect">
              <a:avLst/>
            </a:prstGeom>
          </p:spPr>
        </p:pic>
      </p:grpSp>
      <p:pic>
        <p:nvPicPr>
          <p:cNvPr id="97" name="図 96">
            <a:extLst>
              <a:ext uri="{FF2B5EF4-FFF2-40B4-BE49-F238E27FC236}">
                <a16:creationId xmlns:a16="http://schemas.microsoft.com/office/drawing/2014/main" id="{64E58903-5824-4231-9DB9-737E251EBD53}"/>
              </a:ext>
            </a:extLst>
          </p:cNvPr>
          <p:cNvPicPr>
            <a:picLocks noChangeAspect="1"/>
          </p:cNvPicPr>
          <p:nvPr>
            <p:custDataLst>
              <p:tags r:id="rId8"/>
            </p:custDataLst>
          </p:nvPr>
        </p:nvPicPr>
        <p:blipFill>
          <a:blip r:embed="rId26" cstate="hqprint">
            <a:extLst>
              <a:ext uri="{28A0092B-C50C-407E-A947-70E740481C1C}">
                <a14:useLocalDpi xmlns:a14="http://schemas.microsoft.com/office/drawing/2010/main" val="0"/>
              </a:ext>
            </a:extLst>
          </a:blip>
          <a:stretch>
            <a:fillRect/>
          </a:stretch>
        </p:blipFill>
        <p:spPr>
          <a:xfrm>
            <a:off x="337114" y="4370932"/>
            <a:ext cx="2487466" cy="1081600"/>
          </a:xfrm>
          <a:prstGeom prst="rect">
            <a:avLst/>
          </a:prstGeom>
        </p:spPr>
      </p:pic>
      <p:sp>
        <p:nvSpPr>
          <p:cNvPr id="99" name="正方形/長方形 98">
            <a:extLst>
              <a:ext uri="{FF2B5EF4-FFF2-40B4-BE49-F238E27FC236}">
                <a16:creationId xmlns:a16="http://schemas.microsoft.com/office/drawing/2014/main" id="{1D4CDCBD-AA4D-49C8-9A66-E2F9173522F0}"/>
              </a:ext>
            </a:extLst>
          </p:cNvPr>
          <p:cNvSpPr/>
          <p:nvPr/>
        </p:nvSpPr>
        <p:spPr>
          <a:xfrm>
            <a:off x="2756195" y="4627958"/>
            <a:ext cx="2339102" cy="523220"/>
          </a:xfrm>
          <a:prstGeom prst="rect">
            <a:avLst/>
          </a:prstGeom>
        </p:spPr>
        <p:txBody>
          <a:bodyPr wrap="none">
            <a:spAutoFit/>
          </a:bodyPr>
          <a:lstStyle/>
          <a:p>
            <a:r>
              <a:rPr lang="ja-JP" altLang="en-US" sz="2800" dirty="0"/>
              <a:t>：制約の緩和</a:t>
            </a:r>
          </a:p>
        </p:txBody>
      </p:sp>
      <p:sp>
        <p:nvSpPr>
          <p:cNvPr id="100" name="正方形/長方形 99">
            <a:extLst>
              <a:ext uri="{FF2B5EF4-FFF2-40B4-BE49-F238E27FC236}">
                <a16:creationId xmlns:a16="http://schemas.microsoft.com/office/drawing/2014/main" id="{98D6750E-D5A1-44AF-9B1D-4A53BBF7307D}"/>
              </a:ext>
            </a:extLst>
          </p:cNvPr>
          <p:cNvSpPr/>
          <p:nvPr/>
        </p:nvSpPr>
        <p:spPr>
          <a:xfrm>
            <a:off x="223308" y="2717398"/>
            <a:ext cx="4602843" cy="1563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553533FB-3CB5-45C5-A347-256784B21FA0}"/>
              </a:ext>
            </a:extLst>
          </p:cNvPr>
          <p:cNvGrpSpPr/>
          <p:nvPr/>
        </p:nvGrpSpPr>
        <p:grpSpPr>
          <a:xfrm>
            <a:off x="202223" y="4335971"/>
            <a:ext cx="5107944" cy="1116561"/>
            <a:chOff x="6635960" y="7192361"/>
            <a:chExt cx="5107944" cy="1116561"/>
          </a:xfrm>
        </p:grpSpPr>
        <p:sp>
          <p:nvSpPr>
            <p:cNvPr id="106" name="正方形/長方形 105">
              <a:extLst>
                <a:ext uri="{FF2B5EF4-FFF2-40B4-BE49-F238E27FC236}">
                  <a16:creationId xmlns:a16="http://schemas.microsoft.com/office/drawing/2014/main" id="{1035B43F-EAA5-4238-BEB7-68F90ED4DD84}"/>
                </a:ext>
              </a:extLst>
            </p:cNvPr>
            <p:cNvSpPr/>
            <p:nvPr/>
          </p:nvSpPr>
          <p:spPr>
            <a:xfrm>
              <a:off x="6635960" y="7192361"/>
              <a:ext cx="5107944" cy="1116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a:extLst>
                <a:ext uri="{FF2B5EF4-FFF2-40B4-BE49-F238E27FC236}">
                  <a16:creationId xmlns:a16="http://schemas.microsoft.com/office/drawing/2014/main" id="{3E47233C-0853-450F-8444-5DBCD234C4C0}"/>
                </a:ext>
              </a:extLst>
            </p:cNvPr>
            <p:cNvGrpSpPr/>
            <p:nvPr/>
          </p:nvGrpSpPr>
          <p:grpSpPr>
            <a:xfrm>
              <a:off x="6866580" y="7325791"/>
              <a:ext cx="4877324" cy="850322"/>
              <a:chOff x="6866580" y="7325791"/>
              <a:chExt cx="4877324" cy="850322"/>
            </a:xfrm>
          </p:grpSpPr>
          <p:pic>
            <p:nvPicPr>
              <p:cNvPr id="101" name="図 100">
                <a:extLst>
                  <a:ext uri="{FF2B5EF4-FFF2-40B4-BE49-F238E27FC236}">
                    <a16:creationId xmlns:a16="http://schemas.microsoft.com/office/drawing/2014/main" id="{89EED61D-418E-4785-9944-96C0601BDCFA}"/>
                  </a:ext>
                </a:extLst>
              </p:cNvPr>
              <p:cNvPicPr>
                <a:picLocks noChangeAspect="1"/>
              </p:cNvPicPr>
              <p:nvPr>
                <p:custDataLst>
                  <p:tags r:id="rId9"/>
                </p:custDataLst>
              </p:nvPr>
            </p:nvPicPr>
            <p:blipFill>
              <a:blip r:embed="rId27" cstate="hqprint">
                <a:extLst>
                  <a:ext uri="{28A0092B-C50C-407E-A947-70E740481C1C}">
                    <a14:useLocalDpi xmlns:a14="http://schemas.microsoft.com/office/drawing/2010/main" val="0"/>
                  </a:ext>
                </a:extLst>
              </a:blip>
              <a:stretch>
                <a:fillRect/>
              </a:stretch>
            </p:blipFill>
            <p:spPr>
              <a:xfrm>
                <a:off x="6940680" y="7419859"/>
                <a:ext cx="1068861" cy="290360"/>
              </a:xfrm>
              <a:prstGeom prst="rect">
                <a:avLst/>
              </a:prstGeom>
            </p:spPr>
          </p:pic>
          <p:sp>
            <p:nvSpPr>
              <p:cNvPr id="103" name="正方形/長方形 102">
                <a:extLst>
                  <a:ext uri="{FF2B5EF4-FFF2-40B4-BE49-F238E27FC236}">
                    <a16:creationId xmlns:a16="http://schemas.microsoft.com/office/drawing/2014/main" id="{953E9C71-7A10-4144-8D92-C79451709F71}"/>
                  </a:ext>
                </a:extLst>
              </p:cNvPr>
              <p:cNvSpPr/>
              <p:nvPr/>
            </p:nvSpPr>
            <p:spPr>
              <a:xfrm>
                <a:off x="8018774" y="7325791"/>
                <a:ext cx="3417923" cy="461665"/>
              </a:xfrm>
              <a:prstGeom prst="rect">
                <a:avLst/>
              </a:prstGeom>
            </p:spPr>
            <p:txBody>
              <a:bodyPr wrap="none">
                <a:spAutoFit/>
              </a:bodyPr>
              <a:lstStyle/>
              <a:p>
                <a:r>
                  <a:rPr lang="ja-JP" altLang="en-US" sz="2400" dirty="0"/>
                  <a:t>とすると</a:t>
                </a:r>
                <a:r>
                  <a:rPr lang="en-US" altLang="ja-JP" sz="2400" dirty="0"/>
                  <a:t>2</a:t>
                </a:r>
                <a:r>
                  <a:rPr lang="ja-JP" altLang="en-US" sz="2400" dirty="0" err="1"/>
                  <a:t>つの</a:t>
                </a:r>
                <a:r>
                  <a:rPr lang="ja-JP" altLang="en-US" sz="2400" dirty="0"/>
                  <a:t>不安定極</a:t>
                </a:r>
              </a:p>
            </p:txBody>
          </p:sp>
          <p:pic>
            <p:nvPicPr>
              <p:cNvPr id="104" name="図 103">
                <a:extLst>
                  <a:ext uri="{FF2B5EF4-FFF2-40B4-BE49-F238E27FC236}">
                    <a16:creationId xmlns:a16="http://schemas.microsoft.com/office/drawing/2014/main" id="{65E403BD-8A4F-4AAF-95C2-6DBC9D8A790A}"/>
                  </a:ext>
                </a:extLst>
              </p:cNvPr>
              <p:cNvPicPr>
                <a:picLocks noChangeAspect="1"/>
              </p:cNvPicPr>
              <p:nvPr>
                <p:custDataLst>
                  <p:tags r:id="rId10"/>
                </p:custDataLst>
              </p:nvPr>
            </p:nvPicPr>
            <p:blipFill>
              <a:blip r:embed="rId28" cstate="hqprint">
                <a:extLst>
                  <a:ext uri="{28A0092B-C50C-407E-A947-70E740481C1C}">
                    <a14:useLocalDpi xmlns:a14="http://schemas.microsoft.com/office/drawing/2010/main" val="0"/>
                  </a:ext>
                </a:extLst>
              </a:blip>
              <a:stretch>
                <a:fillRect/>
              </a:stretch>
            </p:blipFill>
            <p:spPr>
              <a:xfrm>
                <a:off x="6866580" y="7777666"/>
                <a:ext cx="565991" cy="349273"/>
              </a:xfrm>
              <a:prstGeom prst="rect">
                <a:avLst/>
              </a:prstGeom>
            </p:spPr>
          </p:pic>
          <p:sp>
            <p:nvSpPr>
              <p:cNvPr id="105" name="正方形/長方形 104">
                <a:extLst>
                  <a:ext uri="{FF2B5EF4-FFF2-40B4-BE49-F238E27FC236}">
                    <a16:creationId xmlns:a16="http://schemas.microsoft.com/office/drawing/2014/main" id="{92AD4A6D-DE30-411B-A8B2-18DA7243865A}"/>
                  </a:ext>
                </a:extLst>
              </p:cNvPr>
              <p:cNvSpPr/>
              <p:nvPr/>
            </p:nvSpPr>
            <p:spPr>
              <a:xfrm>
                <a:off x="7477993" y="7714448"/>
                <a:ext cx="4265911" cy="461665"/>
              </a:xfrm>
              <a:prstGeom prst="rect">
                <a:avLst/>
              </a:prstGeom>
            </p:spPr>
            <p:txBody>
              <a:bodyPr wrap="none">
                <a:spAutoFit/>
              </a:bodyPr>
              <a:lstStyle/>
              <a:p>
                <a:r>
                  <a:rPr lang="ja-JP" altLang="en-US" sz="2400" dirty="0"/>
                  <a:t>→大 とすると極の正実部→ 大</a:t>
                </a:r>
              </a:p>
            </p:txBody>
          </p:sp>
        </p:grpSp>
      </p:grpSp>
    </p:spTree>
    <p:custDataLst>
      <p:tags r:id="rId1"/>
    </p:custDataLst>
    <p:extLst>
      <p:ext uri="{BB962C8B-B14F-4D97-AF65-F5344CB8AC3E}">
        <p14:creationId xmlns:p14="http://schemas.microsoft.com/office/powerpoint/2010/main" val="8319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2"/>
                                        </p:tgtEl>
                                      </p:cBhvr>
                                    </p:animEffect>
                                    <p:set>
                                      <p:cBhvr>
                                        <p:cTn id="18" dur="1" fill="hold">
                                          <p:stCondLst>
                                            <p:cond delay="499"/>
                                          </p:stCondLst>
                                        </p:cTn>
                                        <p:tgtEl>
                                          <p:spTgt spid="9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500"/>
                                        <p:tgtEl>
                                          <p:spTgt spid="9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fade">
                                      <p:cBhvr>
                                        <p:cTn id="35" dur="500"/>
                                        <p:tgtEl>
                                          <p:spTgt spid="10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46BDC746-75F6-43DD-8F29-DEC7E7A59880}"/>
              </a:ext>
            </a:extLst>
          </p:cNvPr>
          <p:cNvSpPr/>
          <p:nvPr/>
        </p:nvSpPr>
        <p:spPr>
          <a:xfrm>
            <a:off x="210903" y="2492541"/>
            <a:ext cx="8722193" cy="26686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C86A55B-6EBF-4E44-B5DD-E690B2AA0A39}"/>
              </a:ext>
            </a:extLst>
          </p:cNvPr>
          <p:cNvSpPr>
            <a:spLocks noGrp="1"/>
          </p:cNvSpPr>
          <p:nvPr>
            <p:ph type="title"/>
          </p:nvPr>
        </p:nvSpPr>
        <p:spPr/>
        <p:txBody>
          <a:bodyPr/>
          <a:lstStyle/>
          <a:p>
            <a:r>
              <a:rPr lang="ja-JP" altLang="en-US" dirty="0"/>
              <a:t>理論的根拠</a:t>
            </a:r>
            <a:r>
              <a:rPr lang="en-US" altLang="ja-JP" dirty="0"/>
              <a:t>:</a:t>
            </a:r>
            <a:r>
              <a:rPr lang="ja-JP" altLang="en-US" dirty="0"/>
              <a:t>他研究</a:t>
            </a:r>
            <a:r>
              <a:rPr lang="en-US" altLang="ja-JP" baseline="30000" dirty="0"/>
              <a:t>[4]</a:t>
            </a:r>
            <a:r>
              <a:rPr lang="ja-JP" altLang="en-US" dirty="0"/>
              <a:t>との関連</a:t>
            </a:r>
            <a:endParaRPr kumimoji="1" lang="ja-JP" altLang="en-US" dirty="0"/>
          </a:p>
        </p:txBody>
      </p:sp>
      <p:sp>
        <p:nvSpPr>
          <p:cNvPr id="3" name="コンテンツ プレースホルダー 2">
            <a:extLst>
              <a:ext uri="{FF2B5EF4-FFF2-40B4-BE49-F238E27FC236}">
                <a16:creationId xmlns:a16="http://schemas.microsoft.com/office/drawing/2014/main" id="{BCC87D07-0A4D-47E0-8845-24B9ECAC9897}"/>
              </a:ext>
            </a:extLst>
          </p:cNvPr>
          <p:cNvSpPr>
            <a:spLocks noGrp="1"/>
          </p:cNvSpPr>
          <p:nvPr>
            <p:ph idx="1"/>
          </p:nvPr>
        </p:nvSpPr>
        <p:spPr>
          <a:xfrm>
            <a:off x="325250" y="3178147"/>
            <a:ext cx="8493500" cy="995363"/>
          </a:xfrm>
        </p:spPr>
        <p:txBody>
          <a:bodyPr/>
          <a:lstStyle/>
          <a:p>
            <a:pPr marL="0" indent="0">
              <a:buNone/>
            </a:pPr>
            <a:r>
              <a:rPr lang="ja-JP" altLang="en-US" dirty="0"/>
              <a:t>目的</a:t>
            </a:r>
            <a:r>
              <a:rPr lang="en-US" altLang="ja-JP" dirty="0"/>
              <a:t>:</a:t>
            </a:r>
            <a:r>
              <a:rPr lang="ja-JP" altLang="en-US" dirty="0"/>
              <a:t>　軸トルク微分フィードバックによる</a:t>
            </a:r>
            <a:endParaRPr lang="en-US" altLang="ja-JP" dirty="0"/>
          </a:p>
          <a:p>
            <a:pPr marL="0" indent="0">
              <a:buNone/>
            </a:pPr>
            <a:r>
              <a:rPr lang="en-US" altLang="ja-JP" dirty="0"/>
              <a:t>                  </a:t>
            </a:r>
            <a:r>
              <a:rPr lang="ja-JP" altLang="en-US" dirty="0"/>
              <a:t>軸ねじれ振動抑制性能の改善</a:t>
            </a:r>
            <a:endParaRPr lang="en-US" altLang="ja-JP" dirty="0"/>
          </a:p>
          <a:p>
            <a:pPr marL="0" indent="0">
              <a:buNone/>
            </a:pPr>
            <a:r>
              <a:rPr lang="ja-JP" altLang="en-US" sz="2400" dirty="0"/>
              <a:t>手法：振動抑制性能改善するため、負の軸トルク微分ゲイン</a:t>
            </a:r>
            <a:endParaRPr lang="en-US" altLang="ja-JP" sz="2400" dirty="0"/>
          </a:p>
          <a:p>
            <a:pPr marL="0" indent="0">
              <a:buNone/>
            </a:pPr>
            <a:r>
              <a:rPr lang="ja-JP" altLang="en-US" sz="2400" dirty="0"/>
              <a:t>　　を用いてマイナーループで減衰係数を調整</a:t>
            </a:r>
            <a:endParaRPr lang="en-US" altLang="ja-JP" sz="2400" dirty="0"/>
          </a:p>
          <a:p>
            <a:pPr marL="0" indent="0">
              <a:buNone/>
            </a:pPr>
            <a:r>
              <a:rPr lang="ja-JP" altLang="en-US" sz="2400" dirty="0"/>
              <a:t>　　　　　　　　　　</a:t>
            </a:r>
            <a:endParaRPr lang="en-US" altLang="ja-JP" sz="2400" dirty="0"/>
          </a:p>
        </p:txBody>
      </p:sp>
      <p:sp>
        <p:nvSpPr>
          <p:cNvPr id="5" name="コンテンツ プレースホルダー 2">
            <a:extLst>
              <a:ext uri="{FF2B5EF4-FFF2-40B4-BE49-F238E27FC236}">
                <a16:creationId xmlns:a16="http://schemas.microsoft.com/office/drawing/2014/main" id="{CD1F7F93-4DA1-4F36-8687-02D8A4059D73}"/>
              </a:ext>
            </a:extLst>
          </p:cNvPr>
          <p:cNvSpPr txBox="1">
            <a:spLocks/>
          </p:cNvSpPr>
          <p:nvPr/>
        </p:nvSpPr>
        <p:spPr bwMode="auto">
          <a:xfrm>
            <a:off x="598079" y="1562808"/>
            <a:ext cx="78867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914400">
              <a:buFont typeface="Arial" panose="020B0604020202020204" pitchFamily="34" charset="0"/>
              <a:buNone/>
            </a:pPr>
            <a:r>
              <a:rPr lang="ja-JP" altLang="en-US" dirty="0"/>
              <a:t>本研究提案手法</a:t>
            </a:r>
            <a:r>
              <a:rPr lang="en-US" altLang="ja-JP" dirty="0"/>
              <a:t>:</a:t>
            </a:r>
          </a:p>
        </p:txBody>
      </p:sp>
      <p:pic>
        <p:nvPicPr>
          <p:cNvPr id="7" name="図 6">
            <a:extLst>
              <a:ext uri="{FF2B5EF4-FFF2-40B4-BE49-F238E27FC236}">
                <a16:creationId xmlns:a16="http://schemas.microsoft.com/office/drawing/2014/main" id="{F30AC34B-91B3-45C0-A0D2-48D930E34447}"/>
              </a:ext>
            </a:extLst>
          </p:cNvPr>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2929714" y="7345003"/>
            <a:ext cx="3722732" cy="563309"/>
          </a:xfrm>
          <a:prstGeom prst="rect">
            <a:avLst/>
          </a:prstGeom>
        </p:spPr>
      </p:pic>
      <p:sp>
        <p:nvSpPr>
          <p:cNvPr id="19" name="正方形/長方形 18">
            <a:extLst>
              <a:ext uri="{FF2B5EF4-FFF2-40B4-BE49-F238E27FC236}">
                <a16:creationId xmlns:a16="http://schemas.microsoft.com/office/drawing/2014/main" id="{F3752E29-0ED1-49D0-B886-14D363A3CE38}"/>
              </a:ext>
            </a:extLst>
          </p:cNvPr>
          <p:cNvSpPr/>
          <p:nvPr/>
        </p:nvSpPr>
        <p:spPr>
          <a:xfrm>
            <a:off x="275168" y="2195713"/>
            <a:ext cx="1531188" cy="523220"/>
          </a:xfrm>
          <a:prstGeom prst="rect">
            <a:avLst/>
          </a:prstGeom>
          <a:solidFill>
            <a:schemeClr val="bg1"/>
          </a:solidFill>
        </p:spPr>
        <p:txBody>
          <a:bodyPr wrap="none">
            <a:spAutoFit/>
          </a:bodyPr>
          <a:lstStyle/>
          <a:p>
            <a:r>
              <a:rPr lang="ja-JP" altLang="en-US" sz="2800" dirty="0"/>
              <a:t>他研究</a:t>
            </a:r>
            <a:r>
              <a:rPr lang="en-US" altLang="ja-JP" sz="2800" baseline="30000" dirty="0"/>
              <a:t>[4]</a:t>
            </a:r>
            <a:endParaRPr lang="ja-JP" altLang="en-US" sz="2800" dirty="0"/>
          </a:p>
        </p:txBody>
      </p:sp>
      <p:sp>
        <p:nvSpPr>
          <p:cNvPr id="4" name="正方形/長方形 3">
            <a:extLst>
              <a:ext uri="{FF2B5EF4-FFF2-40B4-BE49-F238E27FC236}">
                <a16:creationId xmlns:a16="http://schemas.microsoft.com/office/drawing/2014/main" id="{C0EDAC42-DA91-4EAE-8E2E-434A068199C7}"/>
              </a:ext>
            </a:extLst>
          </p:cNvPr>
          <p:cNvSpPr/>
          <p:nvPr/>
        </p:nvSpPr>
        <p:spPr>
          <a:xfrm>
            <a:off x="222903" y="2573933"/>
            <a:ext cx="8921097" cy="646331"/>
          </a:xfrm>
          <a:prstGeom prst="rect">
            <a:avLst/>
          </a:prstGeom>
        </p:spPr>
        <p:txBody>
          <a:bodyPr wrap="none">
            <a:spAutoFit/>
          </a:bodyPr>
          <a:lstStyle/>
          <a:p>
            <a:r>
              <a:rPr lang="en-US" altLang="ja-JP" dirty="0"/>
              <a:t>[4] </a:t>
            </a:r>
            <a:r>
              <a:rPr lang="en-US" altLang="ja-JP" dirty="0" err="1"/>
              <a:t>K.Sugiura</a:t>
            </a:r>
            <a:r>
              <a:rPr lang="en-US" altLang="ja-JP" dirty="0"/>
              <a:t> and </a:t>
            </a:r>
            <a:r>
              <a:rPr lang="en-US" altLang="ja-JP" dirty="0" err="1"/>
              <a:t>Y.Hori</a:t>
            </a:r>
            <a:r>
              <a:rPr lang="en-US" altLang="ja-JP" dirty="0"/>
              <a:t>, Vibration Suppression in 2- and 3-mass System based on the</a:t>
            </a:r>
          </a:p>
          <a:p>
            <a:r>
              <a:rPr lang="en-US" altLang="ja-JP" dirty="0"/>
              <a:t>Feedback of Imperfect Derivative of the Estimated Torsional Torque, IEEE Trans. on IE, 1996</a:t>
            </a:r>
            <a:endParaRPr lang="ja-JP" altLang="en-US" dirty="0"/>
          </a:p>
        </p:txBody>
      </p:sp>
      <p:cxnSp>
        <p:nvCxnSpPr>
          <p:cNvPr id="22" name="直線コネクタ 21">
            <a:extLst>
              <a:ext uri="{FF2B5EF4-FFF2-40B4-BE49-F238E27FC236}">
                <a16:creationId xmlns:a16="http://schemas.microsoft.com/office/drawing/2014/main" id="{99178346-EFE8-4D67-91B2-BCD9558DEB6B}"/>
              </a:ext>
            </a:extLst>
          </p:cNvPr>
          <p:cNvCxnSpPr>
            <a:cxnSpLocks/>
          </p:cNvCxnSpPr>
          <p:nvPr/>
        </p:nvCxnSpPr>
        <p:spPr>
          <a:xfrm>
            <a:off x="5260689" y="4521200"/>
            <a:ext cx="32546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32DB3F73-348C-43FA-87C5-C8908A7F50C5}"/>
              </a:ext>
            </a:extLst>
          </p:cNvPr>
          <p:cNvSpPr/>
          <p:nvPr/>
        </p:nvSpPr>
        <p:spPr>
          <a:xfrm>
            <a:off x="858369" y="5765436"/>
            <a:ext cx="7366119" cy="523220"/>
          </a:xfrm>
          <a:prstGeom prst="rect">
            <a:avLst/>
          </a:prstGeom>
        </p:spPr>
        <p:txBody>
          <a:bodyPr wrap="none">
            <a:spAutoFit/>
          </a:bodyPr>
          <a:lstStyle/>
          <a:p>
            <a:r>
              <a:rPr lang="ja-JP" altLang="en-US" sz="2800" dirty="0"/>
              <a:t>本研究の提案手法は新しい結果を与えている</a:t>
            </a:r>
          </a:p>
        </p:txBody>
      </p:sp>
      <p:grpSp>
        <p:nvGrpSpPr>
          <p:cNvPr id="35" name="グループ化 34">
            <a:extLst>
              <a:ext uri="{FF2B5EF4-FFF2-40B4-BE49-F238E27FC236}">
                <a16:creationId xmlns:a16="http://schemas.microsoft.com/office/drawing/2014/main" id="{A12D5756-FFC1-4DE6-929A-83143D8F6525}"/>
              </a:ext>
            </a:extLst>
          </p:cNvPr>
          <p:cNvGrpSpPr/>
          <p:nvPr/>
        </p:nvGrpSpPr>
        <p:grpSpPr>
          <a:xfrm>
            <a:off x="3325529" y="1373200"/>
            <a:ext cx="3870320" cy="1118993"/>
            <a:chOff x="3432565" y="1368942"/>
            <a:chExt cx="3870320" cy="1118993"/>
          </a:xfrm>
        </p:grpSpPr>
        <p:grpSp>
          <p:nvGrpSpPr>
            <p:cNvPr id="11" name="グループ化 10">
              <a:extLst>
                <a:ext uri="{FF2B5EF4-FFF2-40B4-BE49-F238E27FC236}">
                  <a16:creationId xmlns:a16="http://schemas.microsoft.com/office/drawing/2014/main" id="{23E1B665-9868-4962-A1A5-C0748257596B}"/>
                </a:ext>
              </a:extLst>
            </p:cNvPr>
            <p:cNvGrpSpPr/>
            <p:nvPr/>
          </p:nvGrpSpPr>
          <p:grpSpPr>
            <a:xfrm>
              <a:off x="3432565" y="1368942"/>
              <a:ext cx="3870320" cy="995362"/>
              <a:chOff x="3394080" y="1410652"/>
              <a:chExt cx="3870320" cy="995362"/>
            </a:xfrm>
          </p:grpSpPr>
          <p:sp>
            <p:nvSpPr>
              <p:cNvPr id="10" name="正方形/長方形 9">
                <a:extLst>
                  <a:ext uri="{FF2B5EF4-FFF2-40B4-BE49-F238E27FC236}">
                    <a16:creationId xmlns:a16="http://schemas.microsoft.com/office/drawing/2014/main" id="{73794691-1DD7-4FAE-B557-A96B571954EB}"/>
                  </a:ext>
                </a:extLst>
              </p:cNvPr>
              <p:cNvSpPr/>
              <p:nvPr/>
            </p:nvSpPr>
            <p:spPr>
              <a:xfrm>
                <a:off x="3394080" y="1410652"/>
                <a:ext cx="3870320" cy="995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283D3FFC-6964-41AC-BEF4-6529412AC5EF}"/>
                  </a:ext>
                </a:extLst>
              </p:cNvPr>
              <p:cNvPicPr>
                <a:picLocks noChangeAspect="1"/>
              </p:cNvPicPr>
              <p:nvPr>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a:xfrm>
                <a:off x="3394080" y="1535137"/>
                <a:ext cx="3722732" cy="563309"/>
              </a:xfrm>
              <a:prstGeom prst="rect">
                <a:avLst/>
              </a:prstGeom>
            </p:spPr>
          </p:pic>
        </p:grpSp>
        <p:sp>
          <p:nvSpPr>
            <p:cNvPr id="31" name="正方形/長方形 30">
              <a:extLst>
                <a:ext uri="{FF2B5EF4-FFF2-40B4-BE49-F238E27FC236}">
                  <a16:creationId xmlns:a16="http://schemas.microsoft.com/office/drawing/2014/main" id="{6F144EE7-3131-4374-8EF5-D0295A642B47}"/>
                </a:ext>
              </a:extLst>
            </p:cNvPr>
            <p:cNvSpPr/>
            <p:nvPr/>
          </p:nvSpPr>
          <p:spPr>
            <a:xfrm>
              <a:off x="4683451" y="1493661"/>
              <a:ext cx="853749" cy="899097"/>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919843F-4D0B-48ED-85E7-B88B87F7CD00}"/>
                </a:ext>
              </a:extLst>
            </p:cNvPr>
            <p:cNvSpPr/>
            <p:nvPr/>
          </p:nvSpPr>
          <p:spPr>
            <a:xfrm>
              <a:off x="4834727" y="2026270"/>
              <a:ext cx="492443" cy="461665"/>
            </a:xfrm>
            <a:prstGeom prst="rect">
              <a:avLst/>
            </a:prstGeom>
          </p:spPr>
          <p:txBody>
            <a:bodyPr wrap="none">
              <a:spAutoFit/>
            </a:bodyPr>
            <a:lstStyle/>
            <a:p>
              <a:r>
                <a:rPr lang="ja-JP" altLang="en-US" sz="2400" dirty="0"/>
                <a:t>正</a:t>
              </a:r>
            </a:p>
          </p:txBody>
        </p:sp>
      </p:grpSp>
      <p:sp>
        <p:nvSpPr>
          <p:cNvPr id="29" name="正方形/長方形 28">
            <a:extLst>
              <a:ext uri="{FF2B5EF4-FFF2-40B4-BE49-F238E27FC236}">
                <a16:creationId xmlns:a16="http://schemas.microsoft.com/office/drawing/2014/main" id="{AA889B1C-A6B2-437B-9A39-2CEC2A1D6389}"/>
              </a:ext>
            </a:extLst>
          </p:cNvPr>
          <p:cNvSpPr/>
          <p:nvPr/>
        </p:nvSpPr>
        <p:spPr>
          <a:xfrm>
            <a:off x="5992991" y="2029603"/>
            <a:ext cx="492443" cy="461665"/>
          </a:xfrm>
          <a:prstGeom prst="rect">
            <a:avLst/>
          </a:prstGeom>
        </p:spPr>
        <p:txBody>
          <a:bodyPr wrap="none">
            <a:spAutoFit/>
          </a:bodyPr>
          <a:lstStyle/>
          <a:p>
            <a:r>
              <a:rPr lang="ja-JP" altLang="en-US" sz="2400" dirty="0"/>
              <a:t>負</a:t>
            </a:r>
          </a:p>
        </p:txBody>
      </p:sp>
      <p:sp>
        <p:nvSpPr>
          <p:cNvPr id="30" name="正方形/長方形 29">
            <a:extLst>
              <a:ext uri="{FF2B5EF4-FFF2-40B4-BE49-F238E27FC236}">
                <a16:creationId xmlns:a16="http://schemas.microsoft.com/office/drawing/2014/main" id="{0D7CA4B5-C736-494A-8388-EC78D52A87F5}"/>
              </a:ext>
            </a:extLst>
          </p:cNvPr>
          <p:cNvSpPr/>
          <p:nvPr/>
        </p:nvSpPr>
        <p:spPr>
          <a:xfrm>
            <a:off x="3373557" y="2060489"/>
            <a:ext cx="800219" cy="461665"/>
          </a:xfrm>
          <a:prstGeom prst="rect">
            <a:avLst/>
          </a:prstGeom>
        </p:spPr>
        <p:txBody>
          <a:bodyPr wrap="none">
            <a:spAutoFit/>
          </a:bodyPr>
          <a:lstStyle/>
          <a:p>
            <a:r>
              <a:rPr lang="ja-JP" altLang="en-US" sz="2400" dirty="0"/>
              <a:t>符号</a:t>
            </a:r>
          </a:p>
        </p:txBody>
      </p:sp>
    </p:spTree>
    <p:extLst>
      <p:ext uri="{BB962C8B-B14F-4D97-AF65-F5344CB8AC3E}">
        <p14:creationId xmlns:p14="http://schemas.microsoft.com/office/powerpoint/2010/main" val="70152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84A5F8-6294-47C6-A5AA-74BC1C1C6FB3}"/>
              </a:ext>
            </a:extLst>
          </p:cNvPr>
          <p:cNvSpPr>
            <a:spLocks noGrp="1"/>
          </p:cNvSpPr>
          <p:nvPr>
            <p:ph type="title"/>
          </p:nvPr>
        </p:nvSpPr>
        <p:spPr/>
        <p:txBody>
          <a:bodyPr/>
          <a:lstStyle/>
          <a:p>
            <a:r>
              <a:rPr kumimoji="1" lang="ja-JP" altLang="en-US" dirty="0"/>
              <a:t>結言</a:t>
            </a:r>
          </a:p>
        </p:txBody>
      </p:sp>
      <p:sp>
        <p:nvSpPr>
          <p:cNvPr id="4" name="正方形/長方形 3">
            <a:extLst>
              <a:ext uri="{FF2B5EF4-FFF2-40B4-BE49-F238E27FC236}">
                <a16:creationId xmlns:a16="http://schemas.microsoft.com/office/drawing/2014/main" id="{EC227E21-BE51-47B3-8AFA-02FF3F233018}"/>
              </a:ext>
            </a:extLst>
          </p:cNvPr>
          <p:cNvSpPr/>
          <p:nvPr/>
        </p:nvSpPr>
        <p:spPr>
          <a:xfrm>
            <a:off x="1521222" y="2183277"/>
            <a:ext cx="4493538" cy="523220"/>
          </a:xfrm>
          <a:prstGeom prst="rect">
            <a:avLst/>
          </a:prstGeom>
        </p:spPr>
        <p:txBody>
          <a:bodyPr wrap="none">
            <a:spAutoFit/>
          </a:bodyPr>
          <a:lstStyle/>
          <a:p>
            <a:r>
              <a:rPr lang="ja-JP" altLang="en-US" sz="2800" dirty="0"/>
              <a:t>・比例補償器の制約を緩和</a:t>
            </a:r>
          </a:p>
        </p:txBody>
      </p:sp>
      <p:sp>
        <p:nvSpPr>
          <p:cNvPr id="5" name="正方形/長方形 4">
            <a:extLst>
              <a:ext uri="{FF2B5EF4-FFF2-40B4-BE49-F238E27FC236}">
                <a16:creationId xmlns:a16="http://schemas.microsoft.com/office/drawing/2014/main" id="{F43FDC53-ABE1-4FDF-BCBB-06AED390E069}"/>
              </a:ext>
            </a:extLst>
          </p:cNvPr>
          <p:cNvSpPr/>
          <p:nvPr/>
        </p:nvSpPr>
        <p:spPr>
          <a:xfrm>
            <a:off x="1521222" y="2639766"/>
            <a:ext cx="4493538" cy="523220"/>
          </a:xfrm>
          <a:prstGeom prst="rect">
            <a:avLst/>
          </a:prstGeom>
        </p:spPr>
        <p:txBody>
          <a:bodyPr wrap="none">
            <a:spAutoFit/>
          </a:bodyPr>
          <a:lstStyle/>
          <a:p>
            <a:r>
              <a:rPr lang="ja-JP" altLang="en-US" sz="2800" dirty="0"/>
              <a:t>・実験で性能の改善を確認</a:t>
            </a:r>
          </a:p>
        </p:txBody>
      </p:sp>
      <p:sp>
        <p:nvSpPr>
          <p:cNvPr id="8" name="正方形/長方形 7">
            <a:extLst>
              <a:ext uri="{FF2B5EF4-FFF2-40B4-BE49-F238E27FC236}">
                <a16:creationId xmlns:a16="http://schemas.microsoft.com/office/drawing/2014/main" id="{6A979A01-6F33-4AC5-98DD-186D842F76BF}"/>
              </a:ext>
            </a:extLst>
          </p:cNvPr>
          <p:cNvSpPr/>
          <p:nvPr/>
        </p:nvSpPr>
        <p:spPr>
          <a:xfrm>
            <a:off x="782186" y="3436953"/>
            <a:ext cx="7366119" cy="523220"/>
          </a:xfrm>
          <a:prstGeom prst="rect">
            <a:avLst/>
          </a:prstGeom>
        </p:spPr>
        <p:txBody>
          <a:bodyPr wrap="none">
            <a:spAutoFit/>
          </a:bodyPr>
          <a:lstStyle/>
          <a:p>
            <a:r>
              <a:rPr lang="ja-JP" altLang="en-US" sz="2800" dirty="0"/>
              <a:t>従動側角速度のフィードバックに対する考察</a:t>
            </a:r>
          </a:p>
        </p:txBody>
      </p:sp>
      <p:sp>
        <p:nvSpPr>
          <p:cNvPr id="9" name="正方形/長方形 8">
            <a:extLst>
              <a:ext uri="{FF2B5EF4-FFF2-40B4-BE49-F238E27FC236}">
                <a16:creationId xmlns:a16="http://schemas.microsoft.com/office/drawing/2014/main" id="{A5286B86-1878-4B2E-BDB6-501FC39E2550}"/>
              </a:ext>
            </a:extLst>
          </p:cNvPr>
          <p:cNvSpPr/>
          <p:nvPr/>
        </p:nvSpPr>
        <p:spPr>
          <a:xfrm>
            <a:off x="1521222" y="3859222"/>
            <a:ext cx="5909462" cy="523220"/>
          </a:xfrm>
          <a:prstGeom prst="rect">
            <a:avLst/>
          </a:prstGeom>
        </p:spPr>
        <p:txBody>
          <a:bodyPr wrap="square">
            <a:spAutoFit/>
          </a:bodyPr>
          <a:lstStyle/>
          <a:p>
            <a:r>
              <a:rPr lang="ja-JP" altLang="en-US" sz="2800" dirty="0"/>
              <a:t>・制御対象の不安定化に対応</a:t>
            </a:r>
          </a:p>
        </p:txBody>
      </p:sp>
      <p:sp>
        <p:nvSpPr>
          <p:cNvPr id="10" name="正方形/長方形 9">
            <a:extLst>
              <a:ext uri="{FF2B5EF4-FFF2-40B4-BE49-F238E27FC236}">
                <a16:creationId xmlns:a16="http://schemas.microsoft.com/office/drawing/2014/main" id="{4E2AF81C-440D-4BC8-858A-17438008C383}"/>
              </a:ext>
            </a:extLst>
          </p:cNvPr>
          <p:cNvSpPr/>
          <p:nvPr/>
        </p:nvSpPr>
        <p:spPr>
          <a:xfrm>
            <a:off x="1521222" y="4260413"/>
            <a:ext cx="7366119" cy="954107"/>
          </a:xfrm>
          <a:prstGeom prst="rect">
            <a:avLst/>
          </a:prstGeom>
        </p:spPr>
        <p:txBody>
          <a:bodyPr wrap="square">
            <a:spAutoFit/>
          </a:bodyPr>
          <a:lstStyle/>
          <a:p>
            <a:r>
              <a:rPr lang="ja-JP" altLang="en-US" sz="2800" dirty="0"/>
              <a:t>・軸ねじれ振動抑制のための軸トルク</a:t>
            </a:r>
            <a:endParaRPr lang="en-US" altLang="ja-JP" sz="2800" dirty="0"/>
          </a:p>
          <a:p>
            <a:r>
              <a:rPr lang="ja-JP" altLang="en-US" sz="2800" dirty="0"/>
              <a:t>　のフィードバックとは異なる符号のゲイン</a:t>
            </a:r>
            <a:endParaRPr lang="en-US" altLang="ja-JP" sz="2800" dirty="0"/>
          </a:p>
        </p:txBody>
      </p:sp>
      <p:sp>
        <p:nvSpPr>
          <p:cNvPr id="11" name="正方形/長方形 10">
            <a:extLst>
              <a:ext uri="{FF2B5EF4-FFF2-40B4-BE49-F238E27FC236}">
                <a16:creationId xmlns:a16="http://schemas.microsoft.com/office/drawing/2014/main" id="{BABC1928-EBDB-4B2D-9E0B-C82D982239FE}"/>
              </a:ext>
            </a:extLst>
          </p:cNvPr>
          <p:cNvSpPr/>
          <p:nvPr/>
        </p:nvSpPr>
        <p:spPr>
          <a:xfrm>
            <a:off x="1149231" y="1764291"/>
            <a:ext cx="3775393" cy="523220"/>
          </a:xfrm>
          <a:prstGeom prst="rect">
            <a:avLst/>
          </a:prstGeom>
        </p:spPr>
        <p:txBody>
          <a:bodyPr wrap="none">
            <a:spAutoFit/>
          </a:bodyPr>
          <a:lstStyle/>
          <a:p>
            <a:r>
              <a:rPr lang="ja-JP" altLang="en-US" sz="2800" dirty="0"/>
              <a:t>補償器と調整則を提案</a:t>
            </a:r>
          </a:p>
        </p:txBody>
      </p:sp>
      <p:sp>
        <p:nvSpPr>
          <p:cNvPr id="12" name="コンテンツ プレースホルダー 2">
            <a:extLst>
              <a:ext uri="{FF2B5EF4-FFF2-40B4-BE49-F238E27FC236}">
                <a16:creationId xmlns:a16="http://schemas.microsoft.com/office/drawing/2014/main" id="{FEF7E4BA-9419-4212-BA38-503AC6FC2A21}"/>
              </a:ext>
            </a:extLst>
          </p:cNvPr>
          <p:cNvSpPr>
            <a:spLocks noGrp="1"/>
          </p:cNvSpPr>
          <p:nvPr>
            <p:ph idx="1"/>
          </p:nvPr>
        </p:nvSpPr>
        <p:spPr>
          <a:xfrm>
            <a:off x="782186" y="1360122"/>
            <a:ext cx="7886700" cy="514940"/>
          </a:xfrm>
        </p:spPr>
        <p:txBody>
          <a:bodyPr/>
          <a:lstStyle/>
          <a:p>
            <a:pPr marL="0" indent="0">
              <a:buNone/>
            </a:pPr>
            <a:r>
              <a:rPr lang="ja-JP" altLang="en-US" dirty="0"/>
              <a:t>従動側角速度フィードバックを追加した</a:t>
            </a:r>
            <a:endParaRPr kumimoji="1" lang="ja-JP" altLang="en-US" dirty="0"/>
          </a:p>
        </p:txBody>
      </p:sp>
    </p:spTree>
    <p:extLst>
      <p:ext uri="{BB962C8B-B14F-4D97-AF65-F5344CB8AC3E}">
        <p14:creationId xmlns:p14="http://schemas.microsoft.com/office/powerpoint/2010/main" val="335229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C92309-3D9B-4123-B7E0-92C64F38FB37}"/>
              </a:ext>
            </a:extLst>
          </p:cNvPr>
          <p:cNvSpPr>
            <a:spLocks noGrp="1"/>
          </p:cNvSpPr>
          <p:nvPr>
            <p:ph type="title"/>
          </p:nvPr>
        </p:nvSpPr>
        <p:spPr/>
        <p:txBody>
          <a:bodyPr/>
          <a:lstStyle/>
          <a:p>
            <a:r>
              <a:rPr kumimoji="1" lang="ja-JP" altLang="en-US" dirty="0"/>
              <a:t>等価変換</a:t>
            </a:r>
          </a:p>
        </p:txBody>
      </p:sp>
      <p:grpSp>
        <p:nvGrpSpPr>
          <p:cNvPr id="4" name="グループ化 3">
            <a:extLst>
              <a:ext uri="{FF2B5EF4-FFF2-40B4-BE49-F238E27FC236}">
                <a16:creationId xmlns:a16="http://schemas.microsoft.com/office/drawing/2014/main" id="{FD1645B0-40A4-4204-9724-2B329CF86171}"/>
              </a:ext>
            </a:extLst>
          </p:cNvPr>
          <p:cNvGrpSpPr/>
          <p:nvPr/>
        </p:nvGrpSpPr>
        <p:grpSpPr>
          <a:xfrm>
            <a:off x="1609749" y="1684225"/>
            <a:ext cx="6172000" cy="461665"/>
            <a:chOff x="1571251" y="5161454"/>
            <a:chExt cx="6172000" cy="461665"/>
          </a:xfrm>
        </p:grpSpPr>
        <p:sp>
          <p:nvSpPr>
            <p:cNvPr id="5" name="正方形/長方形 4">
              <a:extLst>
                <a:ext uri="{FF2B5EF4-FFF2-40B4-BE49-F238E27FC236}">
                  <a16:creationId xmlns:a16="http://schemas.microsoft.com/office/drawing/2014/main" id="{4D6FD94B-801F-4204-B080-C11876813DC8}"/>
                </a:ext>
              </a:extLst>
            </p:cNvPr>
            <p:cNvSpPr/>
            <p:nvPr/>
          </p:nvSpPr>
          <p:spPr>
            <a:xfrm>
              <a:off x="4788596" y="5161454"/>
              <a:ext cx="2954655" cy="461665"/>
            </a:xfrm>
            <a:prstGeom prst="rect">
              <a:avLst/>
            </a:prstGeom>
          </p:spPr>
          <p:txBody>
            <a:bodyPr wrap="none">
              <a:spAutoFit/>
            </a:bodyPr>
            <a:lstStyle/>
            <a:p>
              <a:r>
                <a:rPr lang="ja-JP" altLang="en-US" sz="2400" dirty="0"/>
                <a:t>より，等価変換可能</a:t>
              </a:r>
            </a:p>
          </p:txBody>
        </p:sp>
        <p:pic>
          <p:nvPicPr>
            <p:cNvPr id="6" name="図 5">
              <a:extLst>
                <a:ext uri="{FF2B5EF4-FFF2-40B4-BE49-F238E27FC236}">
                  <a16:creationId xmlns:a16="http://schemas.microsoft.com/office/drawing/2014/main" id="{D9D0E8DF-59B4-4696-A981-AF3F7FEDF162}"/>
                </a:ext>
              </a:extLst>
            </p:cNvPr>
            <p:cNvPicPr>
              <a:picLocks noChangeAspect="1"/>
            </p:cNvPicPr>
            <p:nvPr>
              <p:custDataLst>
                <p:tags r:id="rId4"/>
              </p:custDataLst>
            </p:nvPr>
          </p:nvPicPr>
          <p:blipFill>
            <a:blip r:embed="rId6" cstate="hqprint">
              <a:extLst>
                <a:ext uri="{28A0092B-C50C-407E-A947-70E740481C1C}">
                  <a14:useLocalDpi xmlns:a14="http://schemas.microsoft.com/office/drawing/2010/main" val="0"/>
                </a:ext>
              </a:extLst>
            </a:blip>
            <a:stretch>
              <a:fillRect/>
            </a:stretch>
          </p:blipFill>
          <p:spPr>
            <a:xfrm>
              <a:off x="1571251" y="5190580"/>
              <a:ext cx="3238399" cy="352000"/>
            </a:xfrm>
            <a:prstGeom prst="rect">
              <a:avLst/>
            </a:prstGeom>
          </p:spPr>
        </p:pic>
      </p:grpSp>
      <p:grpSp>
        <p:nvGrpSpPr>
          <p:cNvPr id="7" name="グループ化 6">
            <a:extLst>
              <a:ext uri="{FF2B5EF4-FFF2-40B4-BE49-F238E27FC236}">
                <a16:creationId xmlns:a16="http://schemas.microsoft.com/office/drawing/2014/main" id="{2F6F5C5C-CF36-434F-9218-750AF84125BA}"/>
              </a:ext>
            </a:extLst>
          </p:cNvPr>
          <p:cNvGrpSpPr/>
          <p:nvPr/>
        </p:nvGrpSpPr>
        <p:grpSpPr>
          <a:xfrm>
            <a:off x="908060" y="3248637"/>
            <a:ext cx="7607290" cy="1523632"/>
            <a:chOff x="9969500" y="3622166"/>
            <a:chExt cx="7607290" cy="1523632"/>
          </a:xfrm>
        </p:grpSpPr>
        <p:sp>
          <p:nvSpPr>
            <p:cNvPr id="8" name="正方形/長方形 7">
              <a:extLst>
                <a:ext uri="{FF2B5EF4-FFF2-40B4-BE49-F238E27FC236}">
                  <a16:creationId xmlns:a16="http://schemas.microsoft.com/office/drawing/2014/main" id="{8AA68F91-193E-451C-A014-2ED53DF5127D}"/>
                </a:ext>
              </a:extLst>
            </p:cNvPr>
            <p:cNvSpPr/>
            <p:nvPr/>
          </p:nvSpPr>
          <p:spPr>
            <a:xfrm>
              <a:off x="9969500" y="3622166"/>
              <a:ext cx="7607290" cy="152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CB0D0B50-6D4C-4ACE-8F61-5D519F4859FC}"/>
                </a:ext>
              </a:extLst>
            </p:cNvPr>
            <p:cNvPicPr preferRelativeResize="0">
              <a:picLocks noChangeAspect="1"/>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a:xfrm>
              <a:off x="9995124" y="3703711"/>
              <a:ext cx="4453632" cy="684515"/>
            </a:xfrm>
            <a:prstGeom prst="rect">
              <a:avLst/>
            </a:prstGeom>
          </p:spPr>
        </p:pic>
        <p:pic>
          <p:nvPicPr>
            <p:cNvPr id="10" name="図 9">
              <a:extLst>
                <a:ext uri="{FF2B5EF4-FFF2-40B4-BE49-F238E27FC236}">
                  <a16:creationId xmlns:a16="http://schemas.microsoft.com/office/drawing/2014/main" id="{4BEAF60B-7F0F-4486-A0AC-AF83375716BF}"/>
                </a:ext>
              </a:extLst>
            </p:cNvPr>
            <p:cNvPicPr>
              <a:picLocks noChangeAspect="1"/>
            </p:cNvPicPr>
            <p:nvPr>
              <p:custDataLst>
                <p:tags r:id="rId3"/>
              </p:custDataLst>
            </p:nvPr>
          </p:nvPicPr>
          <p:blipFill>
            <a:blip r:embed="rId8" cstate="hqprint">
              <a:extLst>
                <a:ext uri="{28A0092B-C50C-407E-A947-70E740481C1C}">
                  <a14:useLocalDpi xmlns:a14="http://schemas.microsoft.com/office/drawing/2010/main" val="0"/>
                </a:ext>
              </a:extLst>
            </a:blip>
            <a:stretch>
              <a:fillRect/>
            </a:stretch>
          </p:blipFill>
          <p:spPr>
            <a:xfrm>
              <a:off x="10549232" y="4405971"/>
              <a:ext cx="6058286" cy="684000"/>
            </a:xfrm>
            <a:prstGeom prst="rect">
              <a:avLst/>
            </a:prstGeom>
          </p:spPr>
        </p:pic>
      </p:grpSp>
    </p:spTree>
    <p:custDataLst>
      <p:tags r:id="rId1"/>
    </p:custDataLst>
    <p:extLst>
      <p:ext uri="{BB962C8B-B14F-4D97-AF65-F5344CB8AC3E}">
        <p14:creationId xmlns:p14="http://schemas.microsoft.com/office/powerpoint/2010/main" val="153208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DCFFDB-981C-4207-BBC4-0619FF3CBA0B}"/>
              </a:ext>
            </a:extLst>
          </p:cNvPr>
          <p:cNvSpPr>
            <a:spLocks noGrp="1"/>
          </p:cNvSpPr>
          <p:nvPr>
            <p:ph type="title"/>
          </p:nvPr>
        </p:nvSpPr>
        <p:spPr/>
        <p:txBody>
          <a:bodyPr/>
          <a:lstStyle/>
          <a:p>
            <a:r>
              <a:rPr kumimoji="1" lang="ja-JP" altLang="en-US" dirty="0"/>
              <a:t>性能比較</a:t>
            </a:r>
            <a:r>
              <a:rPr lang="en-US" altLang="ja-JP" dirty="0"/>
              <a:t>:</a:t>
            </a:r>
            <a:r>
              <a:rPr lang="ja-JP" altLang="en-US" dirty="0"/>
              <a:t>従来研究</a:t>
            </a:r>
            <a:endParaRPr kumimoji="1" lang="ja-JP" altLang="en-US" dirty="0"/>
          </a:p>
        </p:txBody>
      </p:sp>
      <p:pic>
        <p:nvPicPr>
          <p:cNvPr id="4" name="図 3">
            <a:extLst>
              <a:ext uri="{FF2B5EF4-FFF2-40B4-BE49-F238E27FC236}">
                <a16:creationId xmlns:a16="http://schemas.microsoft.com/office/drawing/2014/main" id="{BFBDB9B5-B42A-4158-A9A7-284C8E55E422}"/>
              </a:ext>
            </a:extLst>
          </p:cNvPr>
          <p:cNvPicPr>
            <a:picLocks noChangeAspect="1"/>
          </p:cNvPicPr>
          <p:nvPr/>
        </p:nvPicPr>
        <p:blipFill>
          <a:blip r:embed="rId3"/>
          <a:stretch>
            <a:fillRect/>
          </a:stretch>
        </p:blipFill>
        <p:spPr>
          <a:xfrm>
            <a:off x="5336888" y="1198606"/>
            <a:ext cx="2381250" cy="2038350"/>
          </a:xfrm>
          <a:prstGeom prst="rect">
            <a:avLst/>
          </a:prstGeom>
        </p:spPr>
      </p:pic>
      <p:pic>
        <p:nvPicPr>
          <p:cNvPr id="5" name="図 4">
            <a:extLst>
              <a:ext uri="{FF2B5EF4-FFF2-40B4-BE49-F238E27FC236}">
                <a16:creationId xmlns:a16="http://schemas.microsoft.com/office/drawing/2014/main" id="{48C2E71F-BC29-4D69-87D0-555E9F051856}"/>
              </a:ext>
            </a:extLst>
          </p:cNvPr>
          <p:cNvPicPr>
            <a:picLocks noChangeAspect="1"/>
          </p:cNvPicPr>
          <p:nvPr/>
        </p:nvPicPr>
        <p:blipFill>
          <a:blip r:embed="rId4"/>
          <a:stretch>
            <a:fillRect/>
          </a:stretch>
        </p:blipFill>
        <p:spPr>
          <a:xfrm>
            <a:off x="1425862" y="1669242"/>
            <a:ext cx="4146483" cy="4153500"/>
          </a:xfrm>
          <a:prstGeom prst="rect">
            <a:avLst/>
          </a:prstGeom>
        </p:spPr>
      </p:pic>
      <p:pic>
        <p:nvPicPr>
          <p:cNvPr id="6" name="図 5">
            <a:extLst>
              <a:ext uri="{FF2B5EF4-FFF2-40B4-BE49-F238E27FC236}">
                <a16:creationId xmlns:a16="http://schemas.microsoft.com/office/drawing/2014/main" id="{23C9128E-2142-474B-A668-63BB3BF8A597}"/>
              </a:ext>
            </a:extLst>
          </p:cNvPr>
          <p:cNvPicPr>
            <a:picLocks noChangeAspect="1"/>
          </p:cNvPicPr>
          <p:nvPr/>
        </p:nvPicPr>
        <p:blipFill>
          <a:blip r:embed="rId5"/>
          <a:stretch>
            <a:fillRect/>
          </a:stretch>
        </p:blipFill>
        <p:spPr>
          <a:xfrm>
            <a:off x="2378242" y="5822742"/>
            <a:ext cx="2241722" cy="298434"/>
          </a:xfrm>
          <a:prstGeom prst="rect">
            <a:avLst/>
          </a:prstGeom>
        </p:spPr>
      </p:pic>
      <p:pic>
        <p:nvPicPr>
          <p:cNvPr id="10" name="図 9">
            <a:extLst>
              <a:ext uri="{FF2B5EF4-FFF2-40B4-BE49-F238E27FC236}">
                <a16:creationId xmlns:a16="http://schemas.microsoft.com/office/drawing/2014/main" id="{5FBD0B01-FAE4-462F-A651-7939FF331ABF}"/>
              </a:ext>
            </a:extLst>
          </p:cNvPr>
          <p:cNvPicPr>
            <a:picLocks noChangeAspect="1"/>
          </p:cNvPicPr>
          <p:nvPr>
            <p:custDataLst>
              <p:tags r:id="rId1"/>
            </p:custDataLst>
          </p:nvPr>
        </p:nvPicPr>
        <p:blipFill>
          <a:blip r:embed="rId6" cstate="hqprint">
            <a:extLst>
              <a:ext uri="{28A0092B-C50C-407E-A947-70E740481C1C}">
                <a14:useLocalDpi xmlns:a14="http://schemas.microsoft.com/office/drawing/2010/main" val="0"/>
              </a:ext>
            </a:extLst>
          </a:blip>
          <a:stretch>
            <a:fillRect/>
          </a:stretch>
        </p:blipFill>
        <p:spPr>
          <a:xfrm>
            <a:off x="5572345" y="4892609"/>
            <a:ext cx="1032533" cy="930133"/>
          </a:xfrm>
          <a:prstGeom prst="rect">
            <a:avLst/>
          </a:prstGeom>
        </p:spPr>
      </p:pic>
    </p:spTree>
    <p:extLst>
      <p:ext uri="{BB962C8B-B14F-4D97-AF65-F5344CB8AC3E}">
        <p14:creationId xmlns:p14="http://schemas.microsoft.com/office/powerpoint/2010/main" val="26785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BB569B-BB4E-493C-BD8A-01EC2CF63450}"/>
              </a:ext>
            </a:extLst>
          </p:cNvPr>
          <p:cNvSpPr>
            <a:spLocks noGrp="1"/>
          </p:cNvSpPr>
          <p:nvPr>
            <p:ph type="title"/>
          </p:nvPr>
        </p:nvSpPr>
        <p:spPr/>
        <p:txBody>
          <a:bodyPr/>
          <a:lstStyle/>
          <a:p>
            <a:r>
              <a:rPr kumimoji="1" lang="ja-JP" altLang="en-US" dirty="0"/>
              <a:t>性能改善の詳細</a:t>
            </a:r>
          </a:p>
        </p:txBody>
      </p:sp>
      <p:pic>
        <p:nvPicPr>
          <p:cNvPr id="4" name="図 3">
            <a:extLst>
              <a:ext uri="{FF2B5EF4-FFF2-40B4-BE49-F238E27FC236}">
                <a16:creationId xmlns:a16="http://schemas.microsoft.com/office/drawing/2014/main" id="{091C2325-FFBB-4FD9-BF90-C75C1F25AD49}"/>
              </a:ext>
            </a:extLst>
          </p:cNvPr>
          <p:cNvPicPr>
            <a:picLocks noChangeAspect="1"/>
          </p:cNvPicPr>
          <p:nvPr/>
        </p:nvPicPr>
        <p:blipFill>
          <a:blip r:embed="rId5"/>
          <a:stretch>
            <a:fillRect/>
          </a:stretch>
        </p:blipFill>
        <p:spPr>
          <a:xfrm>
            <a:off x="6805369" y="1612560"/>
            <a:ext cx="1828800" cy="2095500"/>
          </a:xfrm>
          <a:prstGeom prst="rect">
            <a:avLst/>
          </a:prstGeom>
        </p:spPr>
      </p:pic>
      <p:pic>
        <p:nvPicPr>
          <p:cNvPr id="5" name="図 4">
            <a:extLst>
              <a:ext uri="{FF2B5EF4-FFF2-40B4-BE49-F238E27FC236}">
                <a16:creationId xmlns:a16="http://schemas.microsoft.com/office/drawing/2014/main" id="{90671BE3-F62B-414A-9C4D-A9CEE70DE2EB}"/>
              </a:ext>
            </a:extLst>
          </p:cNvPr>
          <p:cNvPicPr>
            <a:picLocks noChangeAspect="1"/>
          </p:cNvPicPr>
          <p:nvPr/>
        </p:nvPicPr>
        <p:blipFill>
          <a:blip r:embed="rId6"/>
          <a:stretch>
            <a:fillRect/>
          </a:stretch>
        </p:blipFill>
        <p:spPr>
          <a:xfrm>
            <a:off x="2544394" y="1868211"/>
            <a:ext cx="4670137" cy="4678040"/>
          </a:xfrm>
          <a:prstGeom prst="rect">
            <a:avLst/>
          </a:prstGeom>
        </p:spPr>
      </p:pic>
      <p:pic>
        <p:nvPicPr>
          <p:cNvPr id="6" name="図 5">
            <a:extLst>
              <a:ext uri="{FF2B5EF4-FFF2-40B4-BE49-F238E27FC236}">
                <a16:creationId xmlns:a16="http://schemas.microsoft.com/office/drawing/2014/main" id="{93FA6939-6A60-4E30-829E-82B8B577D995}"/>
              </a:ext>
            </a:extLst>
          </p:cNvPr>
          <p:cNvPicPr>
            <a:picLocks noChangeAspect="1"/>
          </p:cNvPicPr>
          <p:nvPr/>
        </p:nvPicPr>
        <p:blipFill>
          <a:blip r:embed="rId7"/>
          <a:stretch>
            <a:fillRect/>
          </a:stretch>
        </p:blipFill>
        <p:spPr>
          <a:xfrm>
            <a:off x="4060739" y="6492874"/>
            <a:ext cx="2241722" cy="298434"/>
          </a:xfrm>
          <a:prstGeom prst="rect">
            <a:avLst/>
          </a:prstGeom>
        </p:spPr>
      </p:pic>
      <p:pic>
        <p:nvPicPr>
          <p:cNvPr id="21" name="図 20">
            <a:extLst>
              <a:ext uri="{FF2B5EF4-FFF2-40B4-BE49-F238E27FC236}">
                <a16:creationId xmlns:a16="http://schemas.microsoft.com/office/drawing/2014/main" id="{AFF7312F-622B-423F-80A9-F60618C27FBA}"/>
              </a:ext>
            </a:extLst>
          </p:cNvPr>
          <p:cNvPicPr>
            <a:picLocks noChangeAspect="1"/>
          </p:cNvPicPr>
          <p:nvPr>
            <p:custDataLst>
              <p:tags r:id="rId1"/>
            </p:custDataLst>
          </p:nvPr>
        </p:nvPicPr>
        <p:blipFill>
          <a:blip r:embed="rId8" cstate="hqprint">
            <a:extLst>
              <a:ext uri="{28A0092B-C50C-407E-A947-70E740481C1C}">
                <a14:useLocalDpi xmlns:a14="http://schemas.microsoft.com/office/drawing/2010/main" val="0"/>
              </a:ext>
            </a:extLst>
          </a:blip>
          <a:stretch>
            <a:fillRect/>
          </a:stretch>
        </p:blipFill>
        <p:spPr>
          <a:xfrm>
            <a:off x="3703232" y="1056130"/>
            <a:ext cx="2769067" cy="985601"/>
          </a:xfrm>
          <a:prstGeom prst="rect">
            <a:avLst/>
          </a:prstGeom>
        </p:spPr>
      </p:pic>
      <p:pic>
        <p:nvPicPr>
          <p:cNvPr id="22" name="図 21">
            <a:extLst>
              <a:ext uri="{FF2B5EF4-FFF2-40B4-BE49-F238E27FC236}">
                <a16:creationId xmlns:a16="http://schemas.microsoft.com/office/drawing/2014/main" id="{5C4949F4-9FA1-4248-92DF-86F291E37ACF}"/>
              </a:ext>
            </a:extLst>
          </p:cNvPr>
          <p:cNvPicPr>
            <a:picLocks noChangeAspect="1"/>
          </p:cNvPicPr>
          <p:nvPr>
            <p:custDataLst>
              <p:tags r:id="rId2"/>
            </p:custDataLst>
          </p:nvPr>
        </p:nvPicPr>
        <p:blipFill>
          <a:blip r:embed="rId9" cstate="hqprint">
            <a:extLst>
              <a:ext uri="{28A0092B-C50C-407E-A947-70E740481C1C}">
                <a14:useLocalDpi xmlns:a14="http://schemas.microsoft.com/office/drawing/2010/main" val="0"/>
              </a:ext>
            </a:extLst>
          </a:blip>
          <a:stretch>
            <a:fillRect/>
          </a:stretch>
        </p:blipFill>
        <p:spPr>
          <a:xfrm>
            <a:off x="415563" y="1172027"/>
            <a:ext cx="3135999" cy="881067"/>
          </a:xfrm>
          <a:prstGeom prst="rect">
            <a:avLst/>
          </a:prstGeom>
        </p:spPr>
      </p:pic>
    </p:spTree>
    <p:extLst>
      <p:ext uri="{BB962C8B-B14F-4D97-AF65-F5344CB8AC3E}">
        <p14:creationId xmlns:p14="http://schemas.microsoft.com/office/powerpoint/2010/main" val="389213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5C6A71C-0C1B-4A51-A722-AD44A37E5B63}"/>
              </a:ext>
            </a:extLst>
          </p:cNvPr>
          <p:cNvPicPr>
            <a:picLocks noChangeAspect="1"/>
          </p:cNvPicPr>
          <p:nvPr/>
        </p:nvPicPr>
        <p:blipFill>
          <a:blip r:embed="rId3"/>
          <a:stretch>
            <a:fillRect/>
          </a:stretch>
        </p:blipFill>
        <p:spPr>
          <a:xfrm>
            <a:off x="628650" y="1427098"/>
            <a:ext cx="4203688" cy="4395216"/>
          </a:xfrm>
          <a:prstGeom prst="rect">
            <a:avLst/>
          </a:prstGeom>
        </p:spPr>
      </p:pic>
      <p:sp>
        <p:nvSpPr>
          <p:cNvPr id="2" name="タイトル 1">
            <a:extLst>
              <a:ext uri="{FF2B5EF4-FFF2-40B4-BE49-F238E27FC236}">
                <a16:creationId xmlns:a16="http://schemas.microsoft.com/office/drawing/2014/main" id="{23169F42-7CEE-4BCF-B65F-B24C42CB12B3}"/>
              </a:ext>
            </a:extLst>
          </p:cNvPr>
          <p:cNvSpPr>
            <a:spLocks noGrp="1"/>
          </p:cNvSpPr>
          <p:nvPr>
            <p:ph type="title"/>
          </p:nvPr>
        </p:nvSpPr>
        <p:spPr/>
        <p:txBody>
          <a:bodyPr/>
          <a:lstStyle/>
          <a:p>
            <a:r>
              <a:rPr lang="ja-JP" altLang="en-US" dirty="0"/>
              <a:t>軸ねじり振動の悪化</a:t>
            </a:r>
            <a:endParaRPr kumimoji="1" lang="ja-JP" altLang="en-US" dirty="0"/>
          </a:p>
        </p:txBody>
      </p:sp>
      <p:sp>
        <p:nvSpPr>
          <p:cNvPr id="7" name="タイトル 1">
            <a:extLst>
              <a:ext uri="{FF2B5EF4-FFF2-40B4-BE49-F238E27FC236}">
                <a16:creationId xmlns:a16="http://schemas.microsoft.com/office/drawing/2014/main" id="{9973F66F-7B6A-4E99-9BB8-59691C715910}"/>
              </a:ext>
            </a:extLst>
          </p:cNvPr>
          <p:cNvSpPr txBox="1">
            <a:spLocks/>
          </p:cNvSpPr>
          <p:nvPr/>
        </p:nvSpPr>
        <p:spPr bwMode="auto">
          <a:xfrm>
            <a:off x="628650" y="993335"/>
            <a:ext cx="7886700" cy="8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a:r>
              <a:rPr lang="ja-JP" altLang="en-US" sz="2800" dirty="0"/>
              <a:t>インパルス応答</a:t>
            </a:r>
            <a:r>
              <a:rPr lang="en-US" altLang="ja-JP" sz="2800" dirty="0"/>
              <a:t>(</a:t>
            </a:r>
            <a:r>
              <a:rPr lang="ja-JP" altLang="en-US" sz="2800" dirty="0"/>
              <a:t>計算</a:t>
            </a:r>
            <a:r>
              <a:rPr lang="en-US" altLang="ja-JP" sz="2800" dirty="0"/>
              <a:t>)</a:t>
            </a:r>
            <a:r>
              <a:rPr lang="ja-JP" altLang="en-US" sz="2800"/>
              <a:t>の比較</a:t>
            </a:r>
            <a:endParaRPr lang="ja-JP" altLang="en-US" sz="2800" dirty="0"/>
          </a:p>
        </p:txBody>
      </p:sp>
      <p:sp>
        <p:nvSpPr>
          <p:cNvPr id="8" name="タイトル 1">
            <a:extLst>
              <a:ext uri="{FF2B5EF4-FFF2-40B4-BE49-F238E27FC236}">
                <a16:creationId xmlns:a16="http://schemas.microsoft.com/office/drawing/2014/main" id="{405744EC-477D-4FF0-89E8-EFD046E8F91B}"/>
              </a:ext>
            </a:extLst>
          </p:cNvPr>
          <p:cNvSpPr txBox="1">
            <a:spLocks/>
          </p:cNvSpPr>
          <p:nvPr/>
        </p:nvSpPr>
        <p:spPr bwMode="auto">
          <a:xfrm>
            <a:off x="713994" y="5822314"/>
            <a:ext cx="7886700" cy="8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a:r>
              <a:rPr lang="ja-JP" altLang="en-US" sz="2800" dirty="0"/>
              <a:t>軸ねじり振動を許容して性能向上を図っていることが考えられる</a:t>
            </a:r>
          </a:p>
        </p:txBody>
      </p:sp>
      <p:pic>
        <p:nvPicPr>
          <p:cNvPr id="12" name="図 11">
            <a:extLst>
              <a:ext uri="{FF2B5EF4-FFF2-40B4-BE49-F238E27FC236}">
                <a16:creationId xmlns:a16="http://schemas.microsoft.com/office/drawing/2014/main" id="{AAD01F30-0938-4F4A-983E-631D1929E59A}"/>
              </a:ext>
            </a:extLst>
          </p:cNvPr>
          <p:cNvPicPr>
            <a:picLocks noChangeAspect="1"/>
          </p:cNvPicPr>
          <p:nvPr/>
        </p:nvPicPr>
        <p:blipFill>
          <a:blip r:embed="rId4"/>
          <a:stretch>
            <a:fillRect/>
          </a:stretch>
        </p:blipFill>
        <p:spPr>
          <a:xfrm>
            <a:off x="4435707" y="1427098"/>
            <a:ext cx="4250331" cy="4443984"/>
          </a:xfrm>
          <a:prstGeom prst="rect">
            <a:avLst/>
          </a:prstGeom>
        </p:spPr>
      </p:pic>
    </p:spTree>
    <p:extLst>
      <p:ext uri="{BB962C8B-B14F-4D97-AF65-F5344CB8AC3E}">
        <p14:creationId xmlns:p14="http://schemas.microsoft.com/office/powerpoint/2010/main" val="1618586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13E13E-80B5-4E77-9D90-11032321036B}"/>
              </a:ext>
            </a:extLst>
          </p:cNvPr>
          <p:cNvSpPr>
            <a:spLocks noGrp="1"/>
          </p:cNvSpPr>
          <p:nvPr>
            <p:ph type="title"/>
          </p:nvPr>
        </p:nvSpPr>
        <p:spPr/>
        <p:txBody>
          <a:bodyPr/>
          <a:lstStyle/>
          <a:p>
            <a:r>
              <a:rPr kumimoji="1" lang="ja-JP" altLang="en-US" dirty="0"/>
              <a:t>安定条件</a:t>
            </a:r>
            <a:r>
              <a:rPr kumimoji="1" lang="en-US" altLang="ja-JP" dirty="0"/>
              <a:t>	</a:t>
            </a:r>
            <a:endParaRPr kumimoji="1" lang="ja-JP" altLang="en-US" dirty="0"/>
          </a:p>
        </p:txBody>
      </p:sp>
      <p:pic>
        <p:nvPicPr>
          <p:cNvPr id="4" name="図 3">
            <a:extLst>
              <a:ext uri="{FF2B5EF4-FFF2-40B4-BE49-F238E27FC236}">
                <a16:creationId xmlns:a16="http://schemas.microsoft.com/office/drawing/2014/main" id="{8D13A091-0ADE-4293-9FA1-B9908D42F0FE}"/>
              </a:ext>
            </a:extLst>
          </p:cNvPr>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2689289" y="2887016"/>
            <a:ext cx="1083733" cy="294400"/>
          </a:xfrm>
          <a:prstGeom prst="rect">
            <a:avLst/>
          </a:prstGeom>
        </p:spPr>
      </p:pic>
      <p:pic>
        <p:nvPicPr>
          <p:cNvPr id="6" name="図 5">
            <a:extLst>
              <a:ext uri="{FF2B5EF4-FFF2-40B4-BE49-F238E27FC236}">
                <a16:creationId xmlns:a16="http://schemas.microsoft.com/office/drawing/2014/main" id="{49684B2E-37F1-4CC2-809D-79CF5CA00998}"/>
              </a:ext>
            </a:extLst>
          </p:cNvPr>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2689289" y="3465513"/>
            <a:ext cx="2726400" cy="294400"/>
          </a:xfrm>
          <a:prstGeom prst="rect">
            <a:avLst/>
          </a:prstGeom>
        </p:spPr>
      </p:pic>
    </p:spTree>
    <p:extLst>
      <p:ext uri="{BB962C8B-B14F-4D97-AF65-F5344CB8AC3E}">
        <p14:creationId xmlns:p14="http://schemas.microsoft.com/office/powerpoint/2010/main" val="93669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F4906C-33A6-484C-9D2F-6D57E162E0A2}"/>
              </a:ext>
            </a:extLst>
          </p:cNvPr>
          <p:cNvSpPr>
            <a:spLocks noGrp="1"/>
          </p:cNvSpPr>
          <p:nvPr>
            <p:ph type="title"/>
          </p:nvPr>
        </p:nvSpPr>
        <p:spPr/>
        <p:txBody>
          <a:bodyPr/>
          <a:lstStyle/>
          <a:p>
            <a:r>
              <a:rPr kumimoji="1" lang="ja-JP" altLang="en-US" dirty="0">
                <a:latin typeface="+mn-ea"/>
                <a:ea typeface="+mn-ea"/>
              </a:rPr>
              <a:t>研究背景</a:t>
            </a:r>
          </a:p>
        </p:txBody>
      </p:sp>
      <p:pic>
        <p:nvPicPr>
          <p:cNvPr id="6" name="図 10">
            <a:extLst>
              <a:ext uri="{FF2B5EF4-FFF2-40B4-BE49-F238E27FC236}">
                <a16:creationId xmlns:a16="http://schemas.microsoft.com/office/drawing/2014/main" id="{6E3999B4-9104-4EF5-9BF0-032EB3E4F2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763" y="3333750"/>
            <a:ext cx="4313237"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2">
            <a:extLst>
              <a:ext uri="{FF2B5EF4-FFF2-40B4-BE49-F238E27FC236}">
                <a16:creationId xmlns:a16="http://schemas.microsoft.com/office/drawing/2014/main" id="{4EFA5E74-8133-42AB-B4F1-ADA83C18D02A}"/>
              </a:ext>
            </a:extLst>
          </p:cNvPr>
          <p:cNvSpPr>
            <a:spLocks noChangeArrowheads="1"/>
          </p:cNvSpPr>
          <p:nvPr/>
        </p:nvSpPr>
        <p:spPr bwMode="auto">
          <a:xfrm>
            <a:off x="655638" y="5397500"/>
            <a:ext cx="7775575" cy="12239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latin typeface="+mn-ea"/>
              <a:ea typeface="+mn-ea"/>
            </a:endParaRPr>
          </a:p>
        </p:txBody>
      </p:sp>
      <p:sp>
        <p:nvSpPr>
          <p:cNvPr id="9" name="Rectangle 5">
            <a:extLst>
              <a:ext uri="{FF2B5EF4-FFF2-40B4-BE49-F238E27FC236}">
                <a16:creationId xmlns:a16="http://schemas.microsoft.com/office/drawing/2014/main" id="{BBFFE314-7A69-4AEC-8781-144B1D3DFBB0}"/>
              </a:ext>
            </a:extLst>
          </p:cNvPr>
          <p:cNvSpPr>
            <a:spLocks noChangeArrowheads="1"/>
          </p:cNvSpPr>
          <p:nvPr/>
        </p:nvSpPr>
        <p:spPr bwMode="auto">
          <a:xfrm>
            <a:off x="798512" y="1436688"/>
            <a:ext cx="3641725" cy="1944687"/>
          </a:xfrm>
          <a:prstGeom prst="rect">
            <a:avLst/>
          </a:prstGeom>
          <a:solidFill>
            <a:schemeClr val="accent1">
              <a:lumMod val="20000"/>
              <a:lumOff val="80000"/>
            </a:schemeClr>
          </a:solidFill>
          <a:ln w="38100">
            <a:noFill/>
            <a:miter lim="800000"/>
            <a:headEnd/>
            <a:tailEnd/>
          </a:ln>
          <a:effectLs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latin typeface="+mn-ea"/>
              <a:ea typeface="+mn-ea"/>
            </a:endParaRPr>
          </a:p>
        </p:txBody>
      </p:sp>
      <p:sp>
        <p:nvSpPr>
          <p:cNvPr id="10" name="Text Box 4">
            <a:extLst>
              <a:ext uri="{FF2B5EF4-FFF2-40B4-BE49-F238E27FC236}">
                <a16:creationId xmlns:a16="http://schemas.microsoft.com/office/drawing/2014/main" id="{5434DB06-994D-4DA4-B3EF-E9EA3BA2F2EB}"/>
              </a:ext>
            </a:extLst>
          </p:cNvPr>
          <p:cNvSpPr txBox="1">
            <a:spLocks noChangeArrowheads="1"/>
          </p:cNvSpPr>
          <p:nvPr/>
        </p:nvSpPr>
        <p:spPr bwMode="auto">
          <a:xfrm>
            <a:off x="850900" y="1455738"/>
            <a:ext cx="30572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dirty="0">
                <a:latin typeface="+mn-ea"/>
                <a:ea typeface="+mn-ea"/>
              </a:rPr>
              <a:t>汎用サーボモータ</a:t>
            </a:r>
          </a:p>
        </p:txBody>
      </p:sp>
      <p:sp>
        <p:nvSpPr>
          <p:cNvPr id="11" name="Text Box 10">
            <a:extLst>
              <a:ext uri="{FF2B5EF4-FFF2-40B4-BE49-F238E27FC236}">
                <a16:creationId xmlns:a16="http://schemas.microsoft.com/office/drawing/2014/main" id="{6365B6A3-9EA4-4DC5-AE73-681BAA300433}"/>
              </a:ext>
            </a:extLst>
          </p:cNvPr>
          <p:cNvSpPr txBox="1">
            <a:spLocks noChangeArrowheads="1"/>
          </p:cNvSpPr>
          <p:nvPr/>
        </p:nvSpPr>
        <p:spPr bwMode="auto">
          <a:xfrm>
            <a:off x="1014413" y="2084388"/>
            <a:ext cx="346761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dirty="0">
                <a:latin typeface="+mn-ea"/>
                <a:ea typeface="+mn-ea"/>
              </a:rPr>
              <a:t>・</a:t>
            </a:r>
            <a:r>
              <a:rPr lang="en-US" altLang="ja-JP" sz="3200" dirty="0">
                <a:latin typeface="+mn-ea"/>
                <a:ea typeface="+mn-ea"/>
              </a:rPr>
              <a:t>PID</a:t>
            </a:r>
            <a:r>
              <a:rPr lang="ja-JP" altLang="en-US" sz="3200" dirty="0">
                <a:latin typeface="+mn-ea"/>
                <a:ea typeface="+mn-ea"/>
              </a:rPr>
              <a:t>補償器</a:t>
            </a:r>
          </a:p>
          <a:p>
            <a:pPr eaLnBrk="1" hangingPunct="1"/>
            <a:r>
              <a:rPr lang="ja-JP" altLang="en-US" sz="3200" dirty="0">
                <a:latin typeface="+mn-ea"/>
                <a:ea typeface="+mn-ea"/>
              </a:rPr>
              <a:t>・ノッチフィルタ</a:t>
            </a:r>
          </a:p>
        </p:txBody>
      </p:sp>
      <p:sp>
        <p:nvSpPr>
          <p:cNvPr id="12" name="Line 11">
            <a:extLst>
              <a:ext uri="{FF2B5EF4-FFF2-40B4-BE49-F238E27FC236}">
                <a16:creationId xmlns:a16="http://schemas.microsoft.com/office/drawing/2014/main" id="{44599FD0-FA08-4AE8-9142-CCFC22791C4A}"/>
              </a:ext>
            </a:extLst>
          </p:cNvPr>
          <p:cNvSpPr>
            <a:spLocks noChangeShapeType="1"/>
          </p:cNvSpPr>
          <p:nvPr/>
        </p:nvSpPr>
        <p:spPr bwMode="auto">
          <a:xfrm>
            <a:off x="3703638" y="1725613"/>
            <a:ext cx="1152525" cy="0"/>
          </a:xfrm>
          <a:prstGeom prst="line">
            <a:avLst/>
          </a:prstGeom>
          <a:noFill/>
          <a:ln w="5715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13" name="Text Box 12">
            <a:extLst>
              <a:ext uri="{FF2B5EF4-FFF2-40B4-BE49-F238E27FC236}">
                <a16:creationId xmlns:a16="http://schemas.microsoft.com/office/drawing/2014/main" id="{4BFA7453-DDA0-4FF1-8DC4-ADCC6FE9AD23}"/>
              </a:ext>
            </a:extLst>
          </p:cNvPr>
          <p:cNvSpPr txBox="1">
            <a:spLocks noChangeArrowheads="1"/>
          </p:cNvSpPr>
          <p:nvPr/>
        </p:nvSpPr>
        <p:spPr bwMode="auto">
          <a:xfrm>
            <a:off x="4830763" y="1436688"/>
            <a:ext cx="3740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u="sng">
                <a:latin typeface="+mn-ea"/>
                <a:ea typeface="+mn-ea"/>
              </a:rPr>
              <a:t>産業用機械</a:t>
            </a:r>
            <a:r>
              <a:rPr lang="ja-JP" altLang="en-US" sz="2800">
                <a:latin typeface="+mn-ea"/>
                <a:ea typeface="+mn-ea"/>
              </a:rPr>
              <a:t>の駆動装置</a:t>
            </a:r>
          </a:p>
        </p:txBody>
      </p:sp>
      <p:sp>
        <p:nvSpPr>
          <p:cNvPr id="14" name="Text Box 13">
            <a:extLst>
              <a:ext uri="{FF2B5EF4-FFF2-40B4-BE49-F238E27FC236}">
                <a16:creationId xmlns:a16="http://schemas.microsoft.com/office/drawing/2014/main" id="{943EE4B0-07F1-4B14-ACDD-16F5DF51111C}"/>
              </a:ext>
            </a:extLst>
          </p:cNvPr>
          <p:cNvSpPr txBox="1">
            <a:spLocks noChangeArrowheads="1"/>
          </p:cNvSpPr>
          <p:nvPr/>
        </p:nvSpPr>
        <p:spPr bwMode="auto">
          <a:xfrm>
            <a:off x="5243513" y="2444750"/>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latin typeface="+mn-ea"/>
                <a:ea typeface="+mn-ea"/>
              </a:rPr>
              <a:t>軽量化・高速化</a:t>
            </a:r>
          </a:p>
        </p:txBody>
      </p:sp>
      <p:sp>
        <p:nvSpPr>
          <p:cNvPr id="15" name="AutoShape 15">
            <a:extLst>
              <a:ext uri="{FF2B5EF4-FFF2-40B4-BE49-F238E27FC236}">
                <a16:creationId xmlns:a16="http://schemas.microsoft.com/office/drawing/2014/main" id="{147A5256-B932-45AB-8BC9-CD8E65551E40}"/>
              </a:ext>
            </a:extLst>
          </p:cNvPr>
          <p:cNvSpPr>
            <a:spLocks noChangeArrowheads="1"/>
          </p:cNvSpPr>
          <p:nvPr/>
        </p:nvSpPr>
        <p:spPr bwMode="auto">
          <a:xfrm rot="3600000">
            <a:off x="5659438" y="1905000"/>
            <a:ext cx="576262" cy="649288"/>
          </a:xfrm>
          <a:prstGeom prst="rightArrow">
            <a:avLst>
              <a:gd name="adj1" fmla="val 51731"/>
              <a:gd name="adj2" fmla="val 68949"/>
            </a:avLst>
          </a:prstGeom>
          <a:solidFill>
            <a:schemeClr val="accent1">
              <a:lumMod val="75000"/>
            </a:schemeClr>
          </a:solidFill>
          <a:ln>
            <a:noFill/>
          </a:ln>
          <a:effectLs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latin typeface="+mn-ea"/>
              <a:ea typeface="+mn-ea"/>
            </a:endParaRPr>
          </a:p>
        </p:txBody>
      </p:sp>
      <p:sp>
        <p:nvSpPr>
          <p:cNvPr id="16" name="AutoShape 16">
            <a:extLst>
              <a:ext uri="{FF2B5EF4-FFF2-40B4-BE49-F238E27FC236}">
                <a16:creationId xmlns:a16="http://schemas.microsoft.com/office/drawing/2014/main" id="{495FB32B-C3DB-4B79-8E7E-81929D1A5CC5}"/>
              </a:ext>
            </a:extLst>
          </p:cNvPr>
          <p:cNvSpPr>
            <a:spLocks noChangeArrowheads="1"/>
          </p:cNvSpPr>
          <p:nvPr/>
        </p:nvSpPr>
        <p:spPr bwMode="auto">
          <a:xfrm rot="10800000">
            <a:off x="5480050" y="2949575"/>
            <a:ext cx="2087563" cy="360363"/>
          </a:xfrm>
          <a:prstGeom prst="triangle">
            <a:avLst>
              <a:gd name="adj" fmla="val 50000"/>
            </a:avLst>
          </a:prstGeom>
          <a:solidFill>
            <a:schemeClr val="accent1">
              <a:lumMod val="75000"/>
            </a:schemeClr>
          </a:solidFill>
          <a:ln>
            <a:noFill/>
          </a:ln>
          <a:effectLs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latin typeface="+mn-ea"/>
              <a:ea typeface="+mn-ea"/>
            </a:endParaRPr>
          </a:p>
        </p:txBody>
      </p:sp>
      <p:sp>
        <p:nvSpPr>
          <p:cNvPr id="17" name="Text Box 21">
            <a:extLst>
              <a:ext uri="{FF2B5EF4-FFF2-40B4-BE49-F238E27FC236}">
                <a16:creationId xmlns:a16="http://schemas.microsoft.com/office/drawing/2014/main" id="{2A4ED26D-BBFC-486B-8167-E2BB3913F99A}"/>
              </a:ext>
            </a:extLst>
          </p:cNvPr>
          <p:cNvSpPr txBox="1">
            <a:spLocks noChangeArrowheads="1"/>
          </p:cNvSpPr>
          <p:nvPr/>
        </p:nvSpPr>
        <p:spPr bwMode="auto">
          <a:xfrm>
            <a:off x="922338" y="5129213"/>
            <a:ext cx="1606550"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a:latin typeface="+mn-ea"/>
                <a:ea typeface="+mn-ea"/>
              </a:rPr>
              <a:t>研究目的</a:t>
            </a:r>
          </a:p>
        </p:txBody>
      </p:sp>
      <p:sp>
        <p:nvSpPr>
          <p:cNvPr id="18" name="Text Box 24">
            <a:extLst>
              <a:ext uri="{FF2B5EF4-FFF2-40B4-BE49-F238E27FC236}">
                <a16:creationId xmlns:a16="http://schemas.microsoft.com/office/drawing/2014/main" id="{21834236-A850-4E80-8FFE-8B94F992CD09}"/>
              </a:ext>
            </a:extLst>
          </p:cNvPr>
          <p:cNvSpPr txBox="1">
            <a:spLocks noChangeArrowheads="1"/>
          </p:cNvSpPr>
          <p:nvPr/>
        </p:nvSpPr>
        <p:spPr bwMode="auto">
          <a:xfrm>
            <a:off x="2416175" y="5705475"/>
            <a:ext cx="43386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600" dirty="0">
                <a:latin typeface="+mn-ea"/>
                <a:ea typeface="+mn-ea"/>
              </a:rPr>
              <a:t>外乱抑制性能の改善</a:t>
            </a:r>
          </a:p>
        </p:txBody>
      </p:sp>
      <p:sp>
        <p:nvSpPr>
          <p:cNvPr id="19" name="AutoShape 31">
            <a:extLst>
              <a:ext uri="{FF2B5EF4-FFF2-40B4-BE49-F238E27FC236}">
                <a16:creationId xmlns:a16="http://schemas.microsoft.com/office/drawing/2014/main" id="{52DB5D78-F6F8-46BF-8E42-DD5965BB1608}"/>
              </a:ext>
            </a:extLst>
          </p:cNvPr>
          <p:cNvSpPr>
            <a:spLocks noChangeArrowheads="1"/>
          </p:cNvSpPr>
          <p:nvPr/>
        </p:nvSpPr>
        <p:spPr bwMode="auto">
          <a:xfrm>
            <a:off x="3319463" y="3597275"/>
            <a:ext cx="863600" cy="647700"/>
          </a:xfrm>
          <a:prstGeom prst="triangle">
            <a:avLst>
              <a:gd name="adj" fmla="val 50000"/>
            </a:avLst>
          </a:prstGeom>
          <a:noFill/>
          <a:ln w="762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latin typeface="+mn-ea"/>
              <a:ea typeface="+mn-ea"/>
            </a:endParaRPr>
          </a:p>
        </p:txBody>
      </p:sp>
      <p:sp>
        <p:nvSpPr>
          <p:cNvPr id="20" name="AutoShape 32">
            <a:extLst>
              <a:ext uri="{FF2B5EF4-FFF2-40B4-BE49-F238E27FC236}">
                <a16:creationId xmlns:a16="http://schemas.microsoft.com/office/drawing/2014/main" id="{3BEED510-8133-491C-A011-9AA8BA3AAED7}"/>
              </a:ext>
            </a:extLst>
          </p:cNvPr>
          <p:cNvSpPr>
            <a:spLocks noChangeArrowheads="1"/>
          </p:cNvSpPr>
          <p:nvPr/>
        </p:nvSpPr>
        <p:spPr bwMode="auto">
          <a:xfrm rot="1800000">
            <a:off x="3535363" y="3092450"/>
            <a:ext cx="1512887" cy="647700"/>
          </a:xfrm>
          <a:custGeom>
            <a:avLst/>
            <a:gdLst>
              <a:gd name="T0" fmla="*/ 708816 w 21600"/>
              <a:gd name="T1" fmla="*/ 0 h 21600"/>
              <a:gd name="T2" fmla="*/ 0 w 21600"/>
              <a:gd name="T3" fmla="*/ 323850 h 21600"/>
              <a:gd name="T4" fmla="*/ 708816 w 21600"/>
              <a:gd name="T5" fmla="*/ 647700 h 21600"/>
              <a:gd name="T6" fmla="*/ 1512887 w 21600"/>
              <a:gd name="T7" fmla="*/ 323850 h 21600"/>
              <a:gd name="T8" fmla="*/ 17694720 60000 65536"/>
              <a:gd name="T9" fmla="*/ 11796480 60000 65536"/>
              <a:gd name="T10" fmla="*/ 5898240 60000 65536"/>
              <a:gd name="T11" fmla="*/ 0 60000 65536"/>
              <a:gd name="T12" fmla="*/ 3375 w 21600"/>
              <a:gd name="T13" fmla="*/ 6267 h 21600"/>
              <a:gd name="T14" fmla="*/ 16782 w 21600"/>
              <a:gd name="T15" fmla="*/ 15333 h 21600"/>
            </a:gdLst>
            <a:ahLst/>
            <a:cxnLst>
              <a:cxn ang="T8">
                <a:pos x="T0" y="T1"/>
              </a:cxn>
              <a:cxn ang="T9">
                <a:pos x="T2" y="T3"/>
              </a:cxn>
              <a:cxn ang="T10">
                <a:pos x="T4" y="T5"/>
              </a:cxn>
              <a:cxn ang="T11">
                <a:pos x="T6" y="T7"/>
              </a:cxn>
            </a:cxnLst>
            <a:rect l="T12" t="T13" r="T14" b="T15"/>
            <a:pathLst>
              <a:path w="21600" h="21600">
                <a:moveTo>
                  <a:pt x="10120" y="0"/>
                </a:moveTo>
                <a:lnTo>
                  <a:pt x="10120" y="6267"/>
                </a:lnTo>
                <a:lnTo>
                  <a:pt x="3375" y="6267"/>
                </a:lnTo>
                <a:lnTo>
                  <a:pt x="3375" y="15333"/>
                </a:lnTo>
                <a:lnTo>
                  <a:pt x="10120" y="15333"/>
                </a:lnTo>
                <a:lnTo>
                  <a:pt x="10120" y="21600"/>
                </a:lnTo>
                <a:lnTo>
                  <a:pt x="21600" y="10800"/>
                </a:lnTo>
                <a:lnTo>
                  <a:pt x="10120" y="0"/>
                </a:lnTo>
                <a:close/>
              </a:path>
              <a:path w="21600" h="21600">
                <a:moveTo>
                  <a:pt x="1350" y="6267"/>
                </a:moveTo>
                <a:lnTo>
                  <a:pt x="1350" y="15333"/>
                </a:lnTo>
                <a:lnTo>
                  <a:pt x="2700" y="15333"/>
                </a:lnTo>
                <a:lnTo>
                  <a:pt x="2700" y="6267"/>
                </a:lnTo>
                <a:lnTo>
                  <a:pt x="1350" y="6267"/>
                </a:lnTo>
                <a:close/>
              </a:path>
              <a:path w="21600" h="21600">
                <a:moveTo>
                  <a:pt x="0" y="6267"/>
                </a:moveTo>
                <a:lnTo>
                  <a:pt x="0" y="15333"/>
                </a:lnTo>
                <a:lnTo>
                  <a:pt x="675" y="15333"/>
                </a:lnTo>
                <a:lnTo>
                  <a:pt x="675" y="6267"/>
                </a:lnTo>
                <a:lnTo>
                  <a:pt x="0" y="6267"/>
                </a:lnTo>
                <a:close/>
              </a:path>
            </a:pathLst>
          </a:custGeom>
          <a:solidFill>
            <a:schemeClr val="accent1">
              <a:lumMod val="75000"/>
            </a:schemeClr>
          </a:solidFill>
          <a:ln>
            <a:noFill/>
          </a:ln>
          <a:effectLst/>
          <a:extLst/>
        </p:spPr>
        <p:txBody>
          <a:bodyPr wrap="none" anchor="ctr"/>
          <a:lstStyle/>
          <a:p>
            <a:endParaRPr lang="ja-JP" altLang="en-US">
              <a:latin typeface="+mn-ea"/>
            </a:endParaRPr>
          </a:p>
        </p:txBody>
      </p:sp>
      <p:sp>
        <p:nvSpPr>
          <p:cNvPr id="21" name="Text Box 33">
            <a:extLst>
              <a:ext uri="{FF2B5EF4-FFF2-40B4-BE49-F238E27FC236}">
                <a16:creationId xmlns:a16="http://schemas.microsoft.com/office/drawing/2014/main" id="{22234CE4-741C-479A-BECE-BAC129B2C41C}"/>
              </a:ext>
            </a:extLst>
          </p:cNvPr>
          <p:cNvSpPr txBox="1">
            <a:spLocks noChangeArrowheads="1"/>
          </p:cNvSpPr>
          <p:nvPr/>
        </p:nvSpPr>
        <p:spPr bwMode="auto">
          <a:xfrm>
            <a:off x="2736850" y="4244975"/>
            <a:ext cx="2032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latin typeface="+mn-ea"/>
                <a:ea typeface="+mn-ea"/>
              </a:rPr>
              <a:t>外乱抑制性能</a:t>
            </a:r>
          </a:p>
        </p:txBody>
      </p:sp>
      <p:sp>
        <p:nvSpPr>
          <p:cNvPr id="22" name="テキスト ボックス 27">
            <a:extLst>
              <a:ext uri="{FF2B5EF4-FFF2-40B4-BE49-F238E27FC236}">
                <a16:creationId xmlns:a16="http://schemas.microsoft.com/office/drawing/2014/main" id="{271F706E-17FB-4835-AA23-530473978824}"/>
              </a:ext>
            </a:extLst>
          </p:cNvPr>
          <p:cNvSpPr txBox="1">
            <a:spLocks noChangeArrowheads="1"/>
          </p:cNvSpPr>
          <p:nvPr/>
        </p:nvSpPr>
        <p:spPr bwMode="auto">
          <a:xfrm>
            <a:off x="5319713" y="3627438"/>
            <a:ext cx="10048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3200">
                <a:latin typeface="+mn-ea"/>
                <a:ea typeface="+mn-ea"/>
              </a:rPr>
              <a:t>慣性</a:t>
            </a:r>
            <a:r>
              <a:rPr lang="en-US" altLang="ja-JP" sz="3200">
                <a:latin typeface="+mn-ea"/>
                <a:ea typeface="+mn-ea"/>
              </a:rPr>
              <a:t/>
            </a:r>
            <a:br>
              <a:rPr lang="en-US" altLang="ja-JP" sz="3200">
                <a:latin typeface="+mn-ea"/>
                <a:ea typeface="+mn-ea"/>
              </a:rPr>
            </a:br>
            <a:r>
              <a:rPr lang="ja-JP" altLang="en-US" sz="3200">
                <a:latin typeface="+mn-ea"/>
                <a:ea typeface="+mn-ea"/>
              </a:rPr>
              <a:t>大</a:t>
            </a:r>
          </a:p>
        </p:txBody>
      </p:sp>
      <p:sp>
        <p:nvSpPr>
          <p:cNvPr id="23" name="テキスト ボックス 28">
            <a:extLst>
              <a:ext uri="{FF2B5EF4-FFF2-40B4-BE49-F238E27FC236}">
                <a16:creationId xmlns:a16="http://schemas.microsoft.com/office/drawing/2014/main" id="{98A8E18A-A3E8-4F58-985E-50BF715CA628}"/>
              </a:ext>
            </a:extLst>
          </p:cNvPr>
          <p:cNvSpPr txBox="1">
            <a:spLocks noChangeArrowheads="1"/>
          </p:cNvSpPr>
          <p:nvPr/>
        </p:nvSpPr>
        <p:spPr bwMode="auto">
          <a:xfrm>
            <a:off x="8018463" y="385127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400">
                <a:latin typeface="+mn-ea"/>
                <a:ea typeface="+mn-ea"/>
              </a:rPr>
              <a:t>慣性</a:t>
            </a:r>
            <a:r>
              <a:rPr lang="en-US" altLang="ja-JP" sz="2400">
                <a:latin typeface="+mn-ea"/>
                <a:ea typeface="+mn-ea"/>
              </a:rPr>
              <a:t/>
            </a:r>
            <a:br>
              <a:rPr lang="en-US" altLang="ja-JP" sz="2400">
                <a:latin typeface="+mn-ea"/>
                <a:ea typeface="+mn-ea"/>
              </a:rPr>
            </a:br>
            <a:r>
              <a:rPr lang="ja-JP" altLang="en-US" sz="2400">
                <a:latin typeface="+mn-ea"/>
                <a:ea typeface="+mn-ea"/>
              </a:rPr>
              <a:t>小</a:t>
            </a:r>
          </a:p>
        </p:txBody>
      </p:sp>
      <p:sp>
        <p:nvSpPr>
          <p:cNvPr id="24" name="テキスト ボックス 29">
            <a:extLst>
              <a:ext uri="{FF2B5EF4-FFF2-40B4-BE49-F238E27FC236}">
                <a16:creationId xmlns:a16="http://schemas.microsoft.com/office/drawing/2014/main" id="{3795BF90-E608-435E-8F4C-6CAAF98F4D8E}"/>
              </a:ext>
            </a:extLst>
          </p:cNvPr>
          <p:cNvSpPr txBox="1">
            <a:spLocks noChangeArrowheads="1"/>
          </p:cNvSpPr>
          <p:nvPr/>
        </p:nvSpPr>
        <p:spPr bwMode="auto">
          <a:xfrm>
            <a:off x="6861175" y="3792538"/>
            <a:ext cx="80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400">
                <a:latin typeface="+mn-ea"/>
                <a:ea typeface="+mn-ea"/>
              </a:rPr>
              <a:t>剛性</a:t>
            </a:r>
            <a:r>
              <a:rPr lang="en-US" altLang="ja-JP" sz="2400">
                <a:latin typeface="+mn-ea"/>
                <a:ea typeface="+mn-ea"/>
              </a:rPr>
              <a:t/>
            </a:r>
            <a:br>
              <a:rPr lang="en-US" altLang="ja-JP" sz="2400">
                <a:latin typeface="+mn-ea"/>
                <a:ea typeface="+mn-ea"/>
              </a:rPr>
            </a:br>
            <a:r>
              <a:rPr lang="ja-JP" altLang="en-US" sz="2400">
                <a:latin typeface="+mn-ea"/>
                <a:ea typeface="+mn-ea"/>
              </a:rPr>
              <a:t>低</a:t>
            </a:r>
          </a:p>
        </p:txBody>
      </p:sp>
      <p:sp>
        <p:nvSpPr>
          <p:cNvPr id="25" name="テキスト ボックス 30">
            <a:extLst>
              <a:ext uri="{FF2B5EF4-FFF2-40B4-BE49-F238E27FC236}">
                <a16:creationId xmlns:a16="http://schemas.microsoft.com/office/drawing/2014/main" id="{E6925398-439C-4DF9-81DA-F0415604817F}"/>
              </a:ext>
            </a:extLst>
          </p:cNvPr>
          <p:cNvSpPr txBox="1">
            <a:spLocks noChangeArrowheads="1"/>
          </p:cNvSpPr>
          <p:nvPr/>
        </p:nvSpPr>
        <p:spPr bwMode="auto">
          <a:xfrm>
            <a:off x="7937500" y="483235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latin typeface="+mn-ea"/>
                <a:ea typeface="+mn-ea"/>
              </a:rPr>
              <a:t>モータ</a:t>
            </a:r>
          </a:p>
        </p:txBody>
      </p:sp>
      <p:sp>
        <p:nvSpPr>
          <p:cNvPr id="26" name="テキスト ボックス 31">
            <a:extLst>
              <a:ext uri="{FF2B5EF4-FFF2-40B4-BE49-F238E27FC236}">
                <a16:creationId xmlns:a16="http://schemas.microsoft.com/office/drawing/2014/main" id="{45FAC2CB-3616-4F7C-A4B0-212FF8931434}"/>
              </a:ext>
            </a:extLst>
          </p:cNvPr>
          <p:cNvSpPr txBox="1">
            <a:spLocks noChangeArrowheads="1"/>
          </p:cNvSpPr>
          <p:nvPr/>
        </p:nvSpPr>
        <p:spPr bwMode="auto">
          <a:xfrm>
            <a:off x="5421313" y="4937125"/>
            <a:ext cx="80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latin typeface="+mn-ea"/>
                <a:ea typeface="+mn-ea"/>
              </a:rPr>
              <a:t>負荷</a:t>
            </a:r>
            <a:endParaRPr lang="en-US" altLang="ja-JP" sz="2400">
              <a:latin typeface="+mn-ea"/>
              <a:ea typeface="+mn-ea"/>
            </a:endParaRPr>
          </a:p>
        </p:txBody>
      </p:sp>
      <p:sp>
        <p:nvSpPr>
          <p:cNvPr id="27" name="テキスト ボックス 32">
            <a:extLst>
              <a:ext uri="{FF2B5EF4-FFF2-40B4-BE49-F238E27FC236}">
                <a16:creationId xmlns:a16="http://schemas.microsoft.com/office/drawing/2014/main" id="{739B2161-5212-4536-8599-ECB924F55463}"/>
              </a:ext>
            </a:extLst>
          </p:cNvPr>
          <p:cNvSpPr txBox="1">
            <a:spLocks noChangeArrowheads="1"/>
          </p:cNvSpPr>
          <p:nvPr/>
        </p:nvSpPr>
        <p:spPr bwMode="auto">
          <a:xfrm>
            <a:off x="6721475" y="4676775"/>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latin typeface="+mn-ea"/>
                <a:ea typeface="+mn-ea"/>
              </a:rPr>
              <a:t>継ぎ手</a:t>
            </a:r>
          </a:p>
        </p:txBody>
      </p:sp>
      <p:sp>
        <p:nvSpPr>
          <p:cNvPr id="28" name="スライド番号プレースホルダー 2">
            <a:extLst>
              <a:ext uri="{FF2B5EF4-FFF2-40B4-BE49-F238E27FC236}">
                <a16:creationId xmlns:a16="http://schemas.microsoft.com/office/drawing/2014/main" id="{2024CD8E-4988-42FB-AD83-677D5C785377}"/>
              </a:ext>
            </a:extLst>
          </p:cNvPr>
          <p:cNvSpPr>
            <a:spLocks noGrp="1"/>
          </p:cNvSpPr>
          <p:nvPr>
            <p:ph type="sldNum" sz="quarter" idx="12"/>
          </p:nvPr>
        </p:nvSpPr>
        <p:spPr>
          <a:xfrm>
            <a:off x="7086600" y="6492875"/>
            <a:ext cx="2057400" cy="365125"/>
          </a:xfrm>
        </p:spPr>
        <p:txBody>
          <a:bodyPr/>
          <a:lstStyle/>
          <a:p>
            <a:pPr>
              <a:defRPr/>
            </a:pPr>
            <a:r>
              <a:rPr lang="en-US" altLang="ja-JP" dirty="0">
                <a:latin typeface="+mn-ea"/>
              </a:rPr>
              <a:t>2/17</a:t>
            </a:r>
            <a:endParaRPr lang="ja-JP" altLang="en-US" dirty="0">
              <a:latin typeface="+mn-ea"/>
            </a:endParaRPr>
          </a:p>
        </p:txBody>
      </p:sp>
    </p:spTree>
    <p:custDataLst>
      <p:tags r:id="rId1"/>
    </p:custDataLst>
    <p:extLst>
      <p:ext uri="{BB962C8B-B14F-4D97-AF65-F5344CB8AC3E}">
        <p14:creationId xmlns:p14="http://schemas.microsoft.com/office/powerpoint/2010/main" val="314951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p:bldP spid="19"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B4E4D0-CE3E-4DED-98CE-47B0282C78F7}"/>
              </a:ext>
            </a:extLst>
          </p:cNvPr>
          <p:cNvSpPr>
            <a:spLocks noGrp="1"/>
          </p:cNvSpPr>
          <p:nvPr>
            <p:ph type="title"/>
          </p:nvPr>
        </p:nvSpPr>
        <p:spPr/>
        <p:txBody>
          <a:bodyPr/>
          <a:lstStyle/>
          <a:p>
            <a:r>
              <a:rPr kumimoji="1" lang="ja-JP" altLang="en-US" dirty="0"/>
              <a:t>研究背景：センサの追加</a:t>
            </a:r>
          </a:p>
        </p:txBody>
      </p:sp>
      <p:sp>
        <p:nvSpPr>
          <p:cNvPr id="3" name="コンテンツ プレースホルダー 2">
            <a:extLst>
              <a:ext uri="{FF2B5EF4-FFF2-40B4-BE49-F238E27FC236}">
                <a16:creationId xmlns:a16="http://schemas.microsoft.com/office/drawing/2014/main" id="{5ADFEC94-6E8E-4E53-B259-28D9CB292226}"/>
              </a:ext>
            </a:extLst>
          </p:cNvPr>
          <p:cNvSpPr>
            <a:spLocks noGrp="1"/>
          </p:cNvSpPr>
          <p:nvPr>
            <p:ph idx="1"/>
          </p:nvPr>
        </p:nvSpPr>
        <p:spPr>
          <a:xfrm>
            <a:off x="628650" y="1257959"/>
            <a:ext cx="8147050" cy="480594"/>
          </a:xfrm>
        </p:spPr>
        <p:txBody>
          <a:bodyPr/>
          <a:lstStyle/>
          <a:p>
            <a:pPr marL="0" indent="0">
              <a:buNone/>
            </a:pPr>
            <a:r>
              <a:rPr kumimoji="1" lang="ja-JP" altLang="en-US" dirty="0"/>
              <a:t>外乱</a:t>
            </a:r>
            <a:r>
              <a:rPr lang="ja-JP" altLang="en-US" dirty="0"/>
              <a:t>抑制制御：     から     までの影響を低減させる</a:t>
            </a:r>
            <a:endParaRPr kumimoji="1" lang="en-US" altLang="ja-JP" dirty="0"/>
          </a:p>
        </p:txBody>
      </p:sp>
      <p:grpSp>
        <p:nvGrpSpPr>
          <p:cNvPr id="109" name="グループ化 108">
            <a:extLst>
              <a:ext uri="{FF2B5EF4-FFF2-40B4-BE49-F238E27FC236}">
                <a16:creationId xmlns:a16="http://schemas.microsoft.com/office/drawing/2014/main" id="{1D9997A2-B5A0-4774-A458-344BDE2AF901}"/>
              </a:ext>
            </a:extLst>
          </p:cNvPr>
          <p:cNvGrpSpPr/>
          <p:nvPr/>
        </p:nvGrpSpPr>
        <p:grpSpPr>
          <a:xfrm>
            <a:off x="918222" y="2020431"/>
            <a:ext cx="7789989" cy="3429817"/>
            <a:chOff x="841278" y="3063057"/>
            <a:chExt cx="7789989" cy="3429817"/>
          </a:xfrm>
        </p:grpSpPr>
        <p:grpSp>
          <p:nvGrpSpPr>
            <p:cNvPr id="43" name="グループ化 42">
              <a:extLst>
                <a:ext uri="{FF2B5EF4-FFF2-40B4-BE49-F238E27FC236}">
                  <a16:creationId xmlns:a16="http://schemas.microsoft.com/office/drawing/2014/main" id="{823B8B27-BCBA-45D9-9820-58C402199A1A}"/>
                </a:ext>
              </a:extLst>
            </p:cNvPr>
            <p:cNvGrpSpPr/>
            <p:nvPr/>
          </p:nvGrpSpPr>
          <p:grpSpPr>
            <a:xfrm>
              <a:off x="841278" y="3529318"/>
              <a:ext cx="7284883" cy="1641040"/>
              <a:chOff x="767201" y="2966118"/>
              <a:chExt cx="7284883" cy="1641040"/>
            </a:xfrm>
          </p:grpSpPr>
          <p:grpSp>
            <p:nvGrpSpPr>
              <p:cNvPr id="25" name="グループ化 24">
                <a:extLst>
                  <a:ext uri="{FF2B5EF4-FFF2-40B4-BE49-F238E27FC236}">
                    <a16:creationId xmlns:a16="http://schemas.microsoft.com/office/drawing/2014/main" id="{E9DD79AE-E1A6-4458-9059-DEAE4F1495C7}"/>
                  </a:ext>
                </a:extLst>
              </p:cNvPr>
              <p:cNvGrpSpPr/>
              <p:nvPr/>
            </p:nvGrpSpPr>
            <p:grpSpPr>
              <a:xfrm>
                <a:off x="1091916" y="2966118"/>
                <a:ext cx="6960168" cy="1641040"/>
                <a:chOff x="1054100" y="1958442"/>
                <a:chExt cx="6960168" cy="1641040"/>
              </a:xfrm>
            </p:grpSpPr>
            <p:pic>
              <p:nvPicPr>
                <p:cNvPr id="4" name="図 3">
                  <a:extLst>
                    <a:ext uri="{FF2B5EF4-FFF2-40B4-BE49-F238E27FC236}">
                      <a16:creationId xmlns:a16="http://schemas.microsoft.com/office/drawing/2014/main" id="{92F2D259-87BD-4A17-8E75-EC2FE1998C9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13985" y="2032000"/>
                  <a:ext cx="6716030" cy="1567482"/>
                </a:xfrm>
                <a:prstGeom prst="rect">
                  <a:avLst/>
                </a:prstGeom>
              </p:spPr>
            </p:pic>
            <p:sp>
              <p:nvSpPr>
                <p:cNvPr id="18" name="正方形/長方形 17">
                  <a:extLst>
                    <a:ext uri="{FF2B5EF4-FFF2-40B4-BE49-F238E27FC236}">
                      <a16:creationId xmlns:a16="http://schemas.microsoft.com/office/drawing/2014/main" id="{5E364A0B-32EF-49DF-B9AD-0F0E55999817}"/>
                    </a:ext>
                  </a:extLst>
                </p:cNvPr>
                <p:cNvSpPr/>
                <p:nvPr/>
              </p:nvSpPr>
              <p:spPr>
                <a:xfrm>
                  <a:off x="1054100" y="1972996"/>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D1838D8D-40AB-4292-85F7-412D4CA3B748}"/>
                    </a:ext>
                  </a:extLst>
                </p:cNvPr>
                <p:cNvSpPr/>
                <p:nvPr/>
              </p:nvSpPr>
              <p:spPr>
                <a:xfrm>
                  <a:off x="1492250" y="1958442"/>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7BA1AC5-EA32-4357-904F-7A8340F5236D}"/>
                    </a:ext>
                  </a:extLst>
                </p:cNvPr>
                <p:cNvSpPr/>
                <p:nvPr/>
              </p:nvSpPr>
              <p:spPr>
                <a:xfrm>
                  <a:off x="4117124" y="2445985"/>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825174CD-3AF0-44B4-8DC5-2F58E3B20B69}"/>
                    </a:ext>
                  </a:extLst>
                </p:cNvPr>
                <p:cNvSpPr/>
                <p:nvPr/>
              </p:nvSpPr>
              <p:spPr>
                <a:xfrm>
                  <a:off x="2445318" y="2757476"/>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3B6797B-F67F-40AC-A90C-2E692D0DC644}"/>
                    </a:ext>
                  </a:extLst>
                </p:cNvPr>
                <p:cNvSpPr/>
                <p:nvPr/>
              </p:nvSpPr>
              <p:spPr>
                <a:xfrm>
                  <a:off x="4934518" y="2248688"/>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8C0AF91-F35E-4A73-A60B-CF320CDC27B5}"/>
                    </a:ext>
                  </a:extLst>
                </p:cNvPr>
                <p:cNvSpPr/>
                <p:nvPr/>
              </p:nvSpPr>
              <p:spPr>
                <a:xfrm>
                  <a:off x="5739832" y="2733979"/>
                  <a:ext cx="5842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6DD1088A-67C9-4DA2-A57C-661BD7DE9EFC}"/>
                    </a:ext>
                  </a:extLst>
                </p:cNvPr>
                <p:cNvSpPr/>
                <p:nvPr/>
              </p:nvSpPr>
              <p:spPr>
                <a:xfrm>
                  <a:off x="6603432" y="2248688"/>
                  <a:ext cx="1410836"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a:extLst>
                  <a:ext uri="{FF2B5EF4-FFF2-40B4-BE49-F238E27FC236}">
                    <a16:creationId xmlns:a16="http://schemas.microsoft.com/office/drawing/2014/main" id="{56A5022C-FD35-4651-94E7-A1F578B5F9E8}"/>
                  </a:ext>
                </a:extLst>
              </p:cNvPr>
              <p:cNvPicPr>
                <a:picLocks noChangeAspect="1"/>
              </p:cNvPicPr>
              <p:nvPr>
                <p:custDataLst>
                  <p:tags r:id="rId6"/>
                </p:custDataLst>
              </p:nvPr>
            </p:nvPicPr>
            <p:blipFill>
              <a:blip r:embed="rId15" cstate="hqprint">
                <a:extLst>
                  <a:ext uri="{28A0092B-C50C-407E-A947-70E740481C1C}">
                    <a14:useLocalDpi xmlns:a14="http://schemas.microsoft.com/office/drawing/2010/main" val="0"/>
                  </a:ext>
                </a:extLst>
              </a:blip>
              <a:stretch>
                <a:fillRect/>
              </a:stretch>
            </p:blipFill>
            <p:spPr>
              <a:xfrm>
                <a:off x="1668007" y="3066227"/>
                <a:ext cx="396800" cy="209067"/>
              </a:xfrm>
              <a:prstGeom prst="rect">
                <a:avLst/>
              </a:prstGeom>
            </p:spPr>
          </p:pic>
          <p:pic>
            <p:nvPicPr>
              <p:cNvPr id="30" name="図 29">
                <a:extLst>
                  <a:ext uri="{FF2B5EF4-FFF2-40B4-BE49-F238E27FC236}">
                    <a16:creationId xmlns:a16="http://schemas.microsoft.com/office/drawing/2014/main" id="{A51BD0A1-4580-4459-8D76-2D12F0C8DAF5}"/>
                  </a:ext>
                </a:extLst>
              </p:cNvPr>
              <p:cNvPicPr>
                <a:picLocks noChangeAspect="1"/>
              </p:cNvPicPr>
              <p:nvPr>
                <p:custDataLst>
                  <p:tags r:id="rId7"/>
                </p:custDataLst>
              </p:nvPr>
            </p:nvPicPr>
            <p:blipFill>
              <a:blip r:embed="rId16" cstate="hqprint">
                <a:extLst>
                  <a:ext uri="{28A0092B-C50C-407E-A947-70E740481C1C}">
                    <a14:useLocalDpi xmlns:a14="http://schemas.microsoft.com/office/drawing/2010/main" val="0"/>
                  </a:ext>
                </a:extLst>
              </a:blip>
              <a:stretch>
                <a:fillRect/>
              </a:stretch>
            </p:blipFill>
            <p:spPr>
              <a:xfrm>
                <a:off x="6641248" y="4292000"/>
                <a:ext cx="501333" cy="209067"/>
              </a:xfrm>
              <a:prstGeom prst="rect">
                <a:avLst/>
              </a:prstGeom>
            </p:spPr>
          </p:pic>
          <p:pic>
            <p:nvPicPr>
              <p:cNvPr id="33" name="図 32">
                <a:extLst>
                  <a:ext uri="{FF2B5EF4-FFF2-40B4-BE49-F238E27FC236}">
                    <a16:creationId xmlns:a16="http://schemas.microsoft.com/office/drawing/2014/main" id="{95ADC44A-E514-4835-9CDD-25019D7D8EAD}"/>
                  </a:ext>
                </a:extLst>
              </p:cNvPr>
              <p:cNvPicPr>
                <a:picLocks noChangeAspect="1"/>
              </p:cNvPicPr>
              <p:nvPr>
                <p:custDataLst>
                  <p:tags r:id="rId8"/>
                </p:custDataLst>
              </p:nvPr>
            </p:nvPicPr>
            <p:blipFill>
              <a:blip r:embed="rId17" cstate="hqprint">
                <a:extLst>
                  <a:ext uri="{28A0092B-C50C-407E-A947-70E740481C1C}">
                    <a14:useLocalDpi xmlns:a14="http://schemas.microsoft.com/office/drawing/2010/main" val="0"/>
                  </a:ext>
                </a:extLst>
              </a:blip>
              <a:stretch>
                <a:fillRect/>
              </a:stretch>
            </p:blipFill>
            <p:spPr>
              <a:xfrm>
                <a:off x="7346666" y="4228765"/>
                <a:ext cx="484266" cy="292267"/>
              </a:xfrm>
              <a:prstGeom prst="rect">
                <a:avLst/>
              </a:prstGeom>
            </p:spPr>
          </p:pic>
          <p:pic>
            <p:nvPicPr>
              <p:cNvPr id="36" name="図 35">
                <a:extLst>
                  <a:ext uri="{FF2B5EF4-FFF2-40B4-BE49-F238E27FC236}">
                    <a16:creationId xmlns:a16="http://schemas.microsoft.com/office/drawing/2014/main" id="{84844F1D-7CD9-46E1-A229-E1C39E22C744}"/>
                  </a:ext>
                </a:extLst>
              </p:cNvPr>
              <p:cNvPicPr>
                <a:picLocks noChangeAspect="1"/>
              </p:cNvPicPr>
              <p:nvPr>
                <p:custDataLst>
                  <p:tags r:id="rId9"/>
                </p:custDataLst>
              </p:nvPr>
            </p:nvPicPr>
            <p:blipFill>
              <a:blip r:embed="rId18" cstate="hqprint">
                <a:extLst>
                  <a:ext uri="{28A0092B-C50C-407E-A947-70E740481C1C}">
                    <a14:useLocalDpi xmlns:a14="http://schemas.microsoft.com/office/drawing/2010/main" val="0"/>
                  </a:ext>
                </a:extLst>
              </a:blip>
              <a:stretch>
                <a:fillRect/>
              </a:stretch>
            </p:blipFill>
            <p:spPr>
              <a:xfrm>
                <a:off x="767201" y="3015261"/>
                <a:ext cx="379733" cy="292267"/>
              </a:xfrm>
              <a:prstGeom prst="rect">
                <a:avLst/>
              </a:prstGeom>
            </p:spPr>
          </p:pic>
          <p:pic>
            <p:nvPicPr>
              <p:cNvPr id="39" name="図 38">
                <a:extLst>
                  <a:ext uri="{FF2B5EF4-FFF2-40B4-BE49-F238E27FC236}">
                    <a16:creationId xmlns:a16="http://schemas.microsoft.com/office/drawing/2014/main" id="{CF829C0B-12EF-49E9-AF8D-AD34CB047CAF}"/>
                  </a:ext>
                </a:extLst>
              </p:cNvPr>
              <p:cNvPicPr>
                <a:picLocks noChangeAspect="1"/>
              </p:cNvPicPr>
              <p:nvPr>
                <p:custDataLst>
                  <p:tags r:id="rId10"/>
                </p:custDataLst>
              </p:nvPr>
            </p:nvPicPr>
            <p:blipFill>
              <a:blip r:embed="rId19" cstate="hqprint">
                <a:extLst>
                  <a:ext uri="{28A0092B-C50C-407E-A947-70E740481C1C}">
                    <a14:useLocalDpi xmlns:a14="http://schemas.microsoft.com/office/drawing/2010/main" val="0"/>
                  </a:ext>
                </a:extLst>
              </a:blip>
              <a:stretch>
                <a:fillRect/>
              </a:stretch>
            </p:blipFill>
            <p:spPr>
              <a:xfrm>
                <a:off x="4972334" y="3291326"/>
                <a:ext cx="377600" cy="296534"/>
              </a:xfrm>
              <a:prstGeom prst="rect">
                <a:avLst/>
              </a:prstGeom>
            </p:spPr>
          </p:pic>
          <p:pic>
            <p:nvPicPr>
              <p:cNvPr id="42" name="図 41">
                <a:extLst>
                  <a:ext uri="{FF2B5EF4-FFF2-40B4-BE49-F238E27FC236}">
                    <a16:creationId xmlns:a16="http://schemas.microsoft.com/office/drawing/2014/main" id="{3CDCBE26-AEB3-4470-BE01-9E7B78616F37}"/>
                  </a:ext>
                </a:extLst>
              </p:cNvPr>
              <p:cNvPicPr>
                <a:picLocks noChangeAspect="1"/>
              </p:cNvPicPr>
              <p:nvPr>
                <p:custDataLst>
                  <p:tags r:id="rId11"/>
                </p:custDataLst>
              </p:nvPr>
            </p:nvPicPr>
            <p:blipFill>
              <a:blip r:embed="rId20" cstate="hqprint">
                <a:extLst>
                  <a:ext uri="{28A0092B-C50C-407E-A947-70E740481C1C}">
                    <a14:useLocalDpi xmlns:a14="http://schemas.microsoft.com/office/drawing/2010/main" val="0"/>
                  </a:ext>
                </a:extLst>
              </a:blip>
              <a:stretch>
                <a:fillRect/>
              </a:stretch>
            </p:blipFill>
            <p:spPr>
              <a:xfrm>
                <a:off x="4361541" y="3524443"/>
                <a:ext cx="465067" cy="298667"/>
              </a:xfrm>
              <a:prstGeom prst="rect">
                <a:avLst/>
              </a:prstGeom>
            </p:spPr>
          </p:pic>
        </p:grpSp>
        <p:pic>
          <p:nvPicPr>
            <p:cNvPr id="62" name="図 61">
              <a:extLst>
                <a:ext uri="{FF2B5EF4-FFF2-40B4-BE49-F238E27FC236}">
                  <a16:creationId xmlns:a16="http://schemas.microsoft.com/office/drawing/2014/main" id="{529C6F4C-3882-4B40-85F1-7E7D5C80683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8373" r="96551"/>
            <a:stretch/>
          </p:blipFill>
          <p:spPr>
            <a:xfrm>
              <a:off x="924321" y="3890870"/>
              <a:ext cx="231616" cy="1279488"/>
            </a:xfrm>
            <a:prstGeom prst="rect">
              <a:avLst/>
            </a:prstGeom>
          </p:spPr>
        </p:pic>
        <p:sp>
          <p:nvSpPr>
            <p:cNvPr id="70" name="正方形/長方形 69">
              <a:extLst>
                <a:ext uri="{FF2B5EF4-FFF2-40B4-BE49-F238E27FC236}">
                  <a16:creationId xmlns:a16="http://schemas.microsoft.com/office/drawing/2014/main" id="{D2978B73-FF04-47E9-B160-E1F2FFB09C33}"/>
                </a:ext>
              </a:extLst>
            </p:cNvPr>
            <p:cNvSpPr/>
            <p:nvPr/>
          </p:nvSpPr>
          <p:spPr>
            <a:xfrm>
              <a:off x="1301663" y="3870728"/>
              <a:ext cx="262036" cy="1299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右 70">
              <a:extLst>
                <a:ext uri="{FF2B5EF4-FFF2-40B4-BE49-F238E27FC236}">
                  <a16:creationId xmlns:a16="http://schemas.microsoft.com/office/drawing/2014/main" id="{64700ED9-6490-439F-BD23-5608F1A92CCA}"/>
                </a:ext>
              </a:extLst>
            </p:cNvPr>
            <p:cNvSpPr/>
            <p:nvPr/>
          </p:nvSpPr>
          <p:spPr>
            <a:xfrm>
              <a:off x="1269931" y="3511935"/>
              <a:ext cx="430275" cy="406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3DD4D66C-FD2B-41C8-AB85-D5EC29C176E6}"/>
                </a:ext>
              </a:extLst>
            </p:cNvPr>
            <p:cNvCxnSpPr>
              <a:cxnSpLocks/>
            </p:cNvCxnSpPr>
            <p:nvPr/>
          </p:nvCxnSpPr>
          <p:spPr>
            <a:xfrm flipH="1">
              <a:off x="4646077" y="4623955"/>
              <a:ext cx="0" cy="1643145"/>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75" name="正方形/長方形 74">
              <a:extLst>
                <a:ext uri="{FF2B5EF4-FFF2-40B4-BE49-F238E27FC236}">
                  <a16:creationId xmlns:a16="http://schemas.microsoft.com/office/drawing/2014/main" id="{8B150EB9-4A13-42B4-99A0-F6F027DD9493}"/>
                </a:ext>
              </a:extLst>
            </p:cNvPr>
            <p:cNvSpPr/>
            <p:nvPr/>
          </p:nvSpPr>
          <p:spPr>
            <a:xfrm>
              <a:off x="3259232" y="3103739"/>
              <a:ext cx="1261884" cy="523220"/>
            </a:xfrm>
            <a:prstGeom prst="rect">
              <a:avLst/>
            </a:prstGeom>
          </p:spPr>
          <p:txBody>
            <a:bodyPr wrap="none">
              <a:spAutoFit/>
            </a:bodyPr>
            <a:lstStyle/>
            <a:p>
              <a:r>
                <a:rPr kumimoji="1" lang="ja-JP" altLang="en-US" sz="2800" dirty="0"/>
                <a:t>従動側</a:t>
              </a:r>
              <a:endParaRPr lang="ja-JP" altLang="en-US" sz="2800" dirty="0"/>
            </a:p>
          </p:txBody>
        </p:sp>
        <p:cxnSp>
          <p:nvCxnSpPr>
            <p:cNvPr id="76" name="直線コネクタ 75">
              <a:extLst>
                <a:ext uri="{FF2B5EF4-FFF2-40B4-BE49-F238E27FC236}">
                  <a16:creationId xmlns:a16="http://schemas.microsoft.com/office/drawing/2014/main" id="{30A82FD3-064A-4080-B0EE-809FAEBCA0E0}"/>
                </a:ext>
              </a:extLst>
            </p:cNvPr>
            <p:cNvCxnSpPr>
              <a:cxnSpLocks/>
            </p:cNvCxnSpPr>
            <p:nvPr/>
          </p:nvCxnSpPr>
          <p:spPr>
            <a:xfrm>
              <a:off x="4642048" y="3303226"/>
              <a:ext cx="4030" cy="727074"/>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79" name="正方形/長方形 78">
              <a:extLst>
                <a:ext uri="{FF2B5EF4-FFF2-40B4-BE49-F238E27FC236}">
                  <a16:creationId xmlns:a16="http://schemas.microsoft.com/office/drawing/2014/main" id="{C777941A-9047-455D-9241-51E70F9919E6}"/>
                </a:ext>
              </a:extLst>
            </p:cNvPr>
            <p:cNvSpPr/>
            <p:nvPr/>
          </p:nvSpPr>
          <p:spPr>
            <a:xfrm>
              <a:off x="4741539" y="3108149"/>
              <a:ext cx="1261884" cy="523220"/>
            </a:xfrm>
            <a:prstGeom prst="rect">
              <a:avLst/>
            </a:prstGeom>
          </p:spPr>
          <p:txBody>
            <a:bodyPr wrap="none">
              <a:spAutoFit/>
            </a:bodyPr>
            <a:lstStyle/>
            <a:p>
              <a:r>
                <a:rPr kumimoji="1" lang="ja-JP" altLang="en-US" sz="2800" dirty="0"/>
                <a:t>駆動側</a:t>
              </a:r>
              <a:endParaRPr lang="ja-JP" altLang="en-US" sz="2800" dirty="0"/>
            </a:p>
          </p:txBody>
        </p:sp>
        <p:sp>
          <p:nvSpPr>
            <p:cNvPr id="80" name="正方形/長方形 79">
              <a:extLst>
                <a:ext uri="{FF2B5EF4-FFF2-40B4-BE49-F238E27FC236}">
                  <a16:creationId xmlns:a16="http://schemas.microsoft.com/office/drawing/2014/main" id="{0A4DD50A-D194-4769-ACCF-27539BF17A7E}"/>
                </a:ext>
              </a:extLst>
            </p:cNvPr>
            <p:cNvSpPr/>
            <p:nvPr/>
          </p:nvSpPr>
          <p:spPr>
            <a:xfrm>
              <a:off x="1053667" y="3063057"/>
              <a:ext cx="902811" cy="523220"/>
            </a:xfrm>
            <a:prstGeom prst="rect">
              <a:avLst/>
            </a:prstGeom>
          </p:spPr>
          <p:txBody>
            <a:bodyPr wrap="none">
              <a:spAutoFit/>
            </a:bodyPr>
            <a:lstStyle/>
            <a:p>
              <a:r>
                <a:rPr kumimoji="1" lang="ja-JP" altLang="en-US" sz="2800" u="sng" dirty="0"/>
                <a:t>影響</a:t>
              </a:r>
              <a:endParaRPr lang="ja-JP" altLang="en-US" sz="2800" u="sng" dirty="0"/>
            </a:p>
          </p:txBody>
        </p:sp>
        <p:sp>
          <p:nvSpPr>
            <p:cNvPr id="82" name="正方形/長方形 81">
              <a:extLst>
                <a:ext uri="{FF2B5EF4-FFF2-40B4-BE49-F238E27FC236}">
                  <a16:creationId xmlns:a16="http://schemas.microsoft.com/office/drawing/2014/main" id="{B97A6FC4-CECE-43DD-9C6B-81B4023E8726}"/>
                </a:ext>
              </a:extLst>
            </p:cNvPr>
            <p:cNvSpPr/>
            <p:nvPr/>
          </p:nvSpPr>
          <p:spPr>
            <a:xfrm>
              <a:off x="6780024" y="5969654"/>
              <a:ext cx="1261884" cy="523220"/>
            </a:xfrm>
            <a:prstGeom prst="rect">
              <a:avLst/>
            </a:prstGeom>
            <a:ln>
              <a:solidFill>
                <a:schemeClr val="tx1"/>
              </a:solidFill>
            </a:ln>
          </p:spPr>
          <p:txBody>
            <a:bodyPr wrap="none">
              <a:spAutoFit/>
            </a:bodyPr>
            <a:lstStyle/>
            <a:p>
              <a:r>
                <a:rPr lang="ja-JP" altLang="en-US" sz="2800" dirty="0"/>
                <a:t>補償器</a:t>
              </a:r>
            </a:p>
          </p:txBody>
        </p:sp>
        <p:sp>
          <p:nvSpPr>
            <p:cNvPr id="83" name="楕円 82">
              <a:extLst>
                <a:ext uri="{FF2B5EF4-FFF2-40B4-BE49-F238E27FC236}">
                  <a16:creationId xmlns:a16="http://schemas.microsoft.com/office/drawing/2014/main" id="{C5A9C574-82C2-45D6-A480-4034AF190378}"/>
                </a:ext>
              </a:extLst>
            </p:cNvPr>
            <p:cNvSpPr/>
            <p:nvPr/>
          </p:nvSpPr>
          <p:spPr>
            <a:xfrm>
              <a:off x="6688746" y="4682066"/>
              <a:ext cx="554489" cy="556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E8495818-C76C-4AB6-BC44-0281F2E2E7C8}"/>
                </a:ext>
              </a:extLst>
            </p:cNvPr>
            <p:cNvSpPr/>
            <p:nvPr/>
          </p:nvSpPr>
          <p:spPr>
            <a:xfrm>
              <a:off x="7385631" y="4682066"/>
              <a:ext cx="554489" cy="556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6" name="直線矢印コネクタ 85">
              <a:extLst>
                <a:ext uri="{FF2B5EF4-FFF2-40B4-BE49-F238E27FC236}">
                  <a16:creationId xmlns:a16="http://schemas.microsoft.com/office/drawing/2014/main" id="{4E35F5D3-9E6B-4D99-A858-9D42562263B5}"/>
                </a:ext>
              </a:extLst>
            </p:cNvPr>
            <p:cNvCxnSpPr>
              <a:stCxn id="83" idx="4"/>
            </p:cNvCxnSpPr>
            <p:nvPr/>
          </p:nvCxnSpPr>
          <p:spPr>
            <a:xfrm flipH="1">
              <a:off x="6965990" y="5238506"/>
              <a:ext cx="1" cy="7311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B6CDABC0-A604-4ECC-8B33-212950E8EB16}"/>
                </a:ext>
              </a:extLst>
            </p:cNvPr>
            <p:cNvCxnSpPr>
              <a:cxnSpLocks/>
            </p:cNvCxnSpPr>
            <p:nvPr/>
          </p:nvCxnSpPr>
          <p:spPr>
            <a:xfrm flipH="1" flipV="1">
              <a:off x="7665308" y="5241137"/>
              <a:ext cx="1" cy="7311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1" name="正方形/長方形 90">
              <a:extLst>
                <a:ext uri="{FF2B5EF4-FFF2-40B4-BE49-F238E27FC236}">
                  <a16:creationId xmlns:a16="http://schemas.microsoft.com/office/drawing/2014/main" id="{3CF5AE8F-5A54-48EB-BF82-AA22007E92D6}"/>
                </a:ext>
              </a:extLst>
            </p:cNvPr>
            <p:cNvSpPr/>
            <p:nvPr/>
          </p:nvSpPr>
          <p:spPr>
            <a:xfrm>
              <a:off x="6054953" y="5340343"/>
              <a:ext cx="902811" cy="523220"/>
            </a:xfrm>
            <a:prstGeom prst="rect">
              <a:avLst/>
            </a:prstGeom>
          </p:spPr>
          <p:txBody>
            <a:bodyPr wrap="none">
              <a:spAutoFit/>
            </a:bodyPr>
            <a:lstStyle/>
            <a:p>
              <a:r>
                <a:rPr lang="ja-JP" altLang="en-US" sz="2800" dirty="0"/>
                <a:t>観測</a:t>
              </a:r>
            </a:p>
          </p:txBody>
        </p:sp>
        <p:sp>
          <p:nvSpPr>
            <p:cNvPr id="92" name="正方形/長方形 91">
              <a:extLst>
                <a:ext uri="{FF2B5EF4-FFF2-40B4-BE49-F238E27FC236}">
                  <a16:creationId xmlns:a16="http://schemas.microsoft.com/office/drawing/2014/main" id="{5BD124CF-54F5-4409-98BE-6ADF6CD466E5}"/>
                </a:ext>
              </a:extLst>
            </p:cNvPr>
            <p:cNvSpPr/>
            <p:nvPr/>
          </p:nvSpPr>
          <p:spPr>
            <a:xfrm>
              <a:off x="7728456" y="5348405"/>
              <a:ext cx="902811" cy="523220"/>
            </a:xfrm>
            <a:prstGeom prst="rect">
              <a:avLst/>
            </a:prstGeom>
          </p:spPr>
          <p:txBody>
            <a:bodyPr wrap="none">
              <a:spAutoFit/>
            </a:bodyPr>
            <a:lstStyle/>
            <a:p>
              <a:r>
                <a:rPr lang="ja-JP" altLang="en-US" sz="2800" dirty="0"/>
                <a:t>指示</a:t>
              </a:r>
            </a:p>
          </p:txBody>
        </p:sp>
      </p:grpSp>
      <p:grpSp>
        <p:nvGrpSpPr>
          <p:cNvPr id="108" name="グループ化 107">
            <a:extLst>
              <a:ext uri="{FF2B5EF4-FFF2-40B4-BE49-F238E27FC236}">
                <a16:creationId xmlns:a16="http://schemas.microsoft.com/office/drawing/2014/main" id="{BCCF7BB1-FE7A-4EAD-ABB1-1048D5664940}"/>
              </a:ext>
            </a:extLst>
          </p:cNvPr>
          <p:cNvGrpSpPr/>
          <p:nvPr/>
        </p:nvGrpSpPr>
        <p:grpSpPr>
          <a:xfrm>
            <a:off x="1027413" y="2464704"/>
            <a:ext cx="5719158" cy="2820444"/>
            <a:chOff x="976613" y="3468004"/>
            <a:chExt cx="5719158" cy="2820444"/>
          </a:xfrm>
        </p:grpSpPr>
        <p:sp>
          <p:nvSpPr>
            <p:cNvPr id="46" name="楕円 45">
              <a:extLst>
                <a:ext uri="{FF2B5EF4-FFF2-40B4-BE49-F238E27FC236}">
                  <a16:creationId xmlns:a16="http://schemas.microsoft.com/office/drawing/2014/main" id="{80DE756E-024D-4635-8357-1ED0950FF9D1}"/>
                </a:ext>
              </a:extLst>
            </p:cNvPr>
            <p:cNvSpPr/>
            <p:nvPr/>
          </p:nvSpPr>
          <p:spPr>
            <a:xfrm>
              <a:off x="1712410" y="3468004"/>
              <a:ext cx="488137" cy="4946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1" name="グループ化 100">
              <a:extLst>
                <a:ext uri="{FF2B5EF4-FFF2-40B4-BE49-F238E27FC236}">
                  <a16:creationId xmlns:a16="http://schemas.microsoft.com/office/drawing/2014/main" id="{670372A4-CFBB-4B2A-AE45-A2424FD4E038}"/>
                </a:ext>
              </a:extLst>
            </p:cNvPr>
            <p:cNvGrpSpPr/>
            <p:nvPr/>
          </p:nvGrpSpPr>
          <p:grpSpPr>
            <a:xfrm>
              <a:off x="976613" y="3997602"/>
              <a:ext cx="5719158" cy="2290846"/>
              <a:chOff x="916408" y="3183540"/>
              <a:chExt cx="5719158" cy="2290846"/>
            </a:xfrm>
          </p:grpSpPr>
          <p:grpSp>
            <p:nvGrpSpPr>
              <p:cNvPr id="99" name="グループ化 98">
                <a:extLst>
                  <a:ext uri="{FF2B5EF4-FFF2-40B4-BE49-F238E27FC236}">
                    <a16:creationId xmlns:a16="http://schemas.microsoft.com/office/drawing/2014/main" id="{BF1167AE-97C1-4C6D-BCF3-383C9C4C1B87}"/>
                  </a:ext>
                </a:extLst>
              </p:cNvPr>
              <p:cNvGrpSpPr/>
              <p:nvPr/>
            </p:nvGrpSpPr>
            <p:grpSpPr>
              <a:xfrm>
                <a:off x="1847566" y="3183540"/>
                <a:ext cx="4788000" cy="2290846"/>
                <a:chOff x="1847566" y="3183540"/>
                <a:chExt cx="4788000" cy="2290846"/>
              </a:xfrm>
            </p:grpSpPr>
            <p:cxnSp>
              <p:nvCxnSpPr>
                <p:cNvPr id="94" name="直線コネクタ 93">
                  <a:extLst>
                    <a:ext uri="{FF2B5EF4-FFF2-40B4-BE49-F238E27FC236}">
                      <a16:creationId xmlns:a16="http://schemas.microsoft.com/office/drawing/2014/main" id="{6F10942B-7D8B-4C47-A01C-C4D74D1F0FA7}"/>
                    </a:ext>
                  </a:extLst>
                </p:cNvPr>
                <p:cNvCxnSpPr>
                  <a:cxnSpLocks/>
                </p:cNvCxnSpPr>
                <p:nvPr/>
              </p:nvCxnSpPr>
              <p:spPr>
                <a:xfrm flipH="1">
                  <a:off x="1870882" y="3183540"/>
                  <a:ext cx="0" cy="2290846"/>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56EC77EC-F864-4F0E-A884-0AC732761F86}"/>
                    </a:ext>
                  </a:extLst>
                </p:cNvPr>
                <p:cNvCxnSpPr>
                  <a:cxnSpLocks/>
                </p:cNvCxnSpPr>
                <p:nvPr/>
              </p:nvCxnSpPr>
              <p:spPr>
                <a:xfrm>
                  <a:off x="1847566" y="5448300"/>
                  <a:ext cx="4788000" cy="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00" name="正方形/長方形 99">
                <a:extLst>
                  <a:ext uri="{FF2B5EF4-FFF2-40B4-BE49-F238E27FC236}">
                    <a16:creationId xmlns:a16="http://schemas.microsoft.com/office/drawing/2014/main" id="{A8FE5F10-AB3F-4379-8B1F-93FB649C1C94}"/>
                  </a:ext>
                </a:extLst>
              </p:cNvPr>
              <p:cNvSpPr/>
              <p:nvPr/>
            </p:nvSpPr>
            <p:spPr>
              <a:xfrm>
                <a:off x="916408" y="4385118"/>
                <a:ext cx="1980029" cy="954107"/>
              </a:xfrm>
              <a:prstGeom prst="rect">
                <a:avLst/>
              </a:prstGeom>
              <a:solidFill>
                <a:schemeClr val="bg1"/>
              </a:solidFill>
            </p:spPr>
            <p:txBody>
              <a:bodyPr wrap="none">
                <a:spAutoFit/>
              </a:bodyPr>
              <a:lstStyle/>
              <a:p>
                <a:pPr algn="ctr"/>
                <a:r>
                  <a:rPr lang="ja-JP" altLang="en-US" sz="2800" dirty="0"/>
                  <a:t>エンコーダ</a:t>
                </a:r>
                <a:endParaRPr lang="en-US" altLang="ja-JP" sz="2800" dirty="0"/>
              </a:p>
              <a:p>
                <a:pPr algn="ctr"/>
                <a:r>
                  <a:rPr lang="ja-JP" altLang="en-US" sz="2800" dirty="0"/>
                  <a:t>追加</a:t>
                </a:r>
                <a:endParaRPr lang="en-US" altLang="ja-JP" sz="2800" dirty="0"/>
              </a:p>
            </p:txBody>
          </p:sp>
        </p:grpSp>
      </p:grpSp>
      <p:pic>
        <p:nvPicPr>
          <p:cNvPr id="104" name="図 103">
            <a:extLst>
              <a:ext uri="{FF2B5EF4-FFF2-40B4-BE49-F238E27FC236}">
                <a16:creationId xmlns:a16="http://schemas.microsoft.com/office/drawing/2014/main" id="{461EA859-6594-4259-A86B-FAB401E53110}"/>
              </a:ext>
            </a:extLst>
          </p:cNvPr>
          <p:cNvPicPr>
            <a:picLocks noChangeAspect="1"/>
          </p:cNvPicPr>
          <p:nvPr>
            <p:custDataLst>
              <p:tags r:id="rId2"/>
            </p:custDataLst>
          </p:nvPr>
        </p:nvPicPr>
        <p:blipFill>
          <a:blip r:embed="rId18" cstate="hqprint">
            <a:extLst>
              <a:ext uri="{28A0092B-C50C-407E-A947-70E740481C1C}">
                <a14:useLocalDpi xmlns:a14="http://schemas.microsoft.com/office/drawing/2010/main" val="0"/>
              </a:ext>
            </a:extLst>
          </a:blip>
          <a:stretch>
            <a:fillRect/>
          </a:stretch>
        </p:blipFill>
        <p:spPr>
          <a:xfrm>
            <a:off x="3180201" y="1351982"/>
            <a:ext cx="379733" cy="292267"/>
          </a:xfrm>
          <a:prstGeom prst="rect">
            <a:avLst/>
          </a:prstGeom>
        </p:spPr>
      </p:pic>
      <p:pic>
        <p:nvPicPr>
          <p:cNvPr id="105" name="図 104">
            <a:extLst>
              <a:ext uri="{FF2B5EF4-FFF2-40B4-BE49-F238E27FC236}">
                <a16:creationId xmlns:a16="http://schemas.microsoft.com/office/drawing/2014/main" id="{BE7C89AB-4D82-4547-8650-1FBF308E4A0B}"/>
              </a:ext>
            </a:extLst>
          </p:cNvPr>
          <p:cNvPicPr>
            <a:picLocks noChangeAspect="1"/>
          </p:cNvPicPr>
          <p:nvPr>
            <p:custDataLst>
              <p:tags r:id="rId3"/>
            </p:custDataLst>
          </p:nvPr>
        </p:nvPicPr>
        <p:blipFill>
          <a:blip r:embed="rId15" cstate="hqprint">
            <a:extLst>
              <a:ext uri="{28A0092B-C50C-407E-A947-70E740481C1C}">
                <a14:useLocalDpi xmlns:a14="http://schemas.microsoft.com/office/drawing/2010/main" val="0"/>
              </a:ext>
            </a:extLst>
          </a:blip>
          <a:stretch>
            <a:fillRect/>
          </a:stretch>
        </p:blipFill>
        <p:spPr>
          <a:xfrm>
            <a:off x="4322192" y="1389657"/>
            <a:ext cx="396800" cy="209067"/>
          </a:xfrm>
          <a:prstGeom prst="rect">
            <a:avLst/>
          </a:prstGeom>
        </p:spPr>
      </p:pic>
      <p:sp>
        <p:nvSpPr>
          <p:cNvPr id="110" name="正方形/長方形 109">
            <a:extLst>
              <a:ext uri="{FF2B5EF4-FFF2-40B4-BE49-F238E27FC236}">
                <a16:creationId xmlns:a16="http://schemas.microsoft.com/office/drawing/2014/main" id="{E019EDBA-9596-46D8-8769-80F38660B85D}"/>
              </a:ext>
            </a:extLst>
          </p:cNvPr>
          <p:cNvSpPr/>
          <p:nvPr/>
        </p:nvSpPr>
        <p:spPr>
          <a:xfrm>
            <a:off x="3248973" y="5387663"/>
            <a:ext cx="2698175" cy="523220"/>
          </a:xfrm>
          <a:prstGeom prst="rect">
            <a:avLst/>
          </a:prstGeom>
        </p:spPr>
        <p:txBody>
          <a:bodyPr wrap="none">
            <a:spAutoFit/>
          </a:bodyPr>
          <a:lstStyle/>
          <a:p>
            <a:r>
              <a:rPr lang="ja-JP" altLang="en-US" sz="2800" dirty="0"/>
              <a:t>設置コスト：大</a:t>
            </a:r>
            <a:endParaRPr lang="en-US" altLang="ja-JP" sz="2800" dirty="0"/>
          </a:p>
        </p:txBody>
      </p:sp>
      <p:grpSp>
        <p:nvGrpSpPr>
          <p:cNvPr id="111" name="グループ化 110">
            <a:extLst>
              <a:ext uri="{FF2B5EF4-FFF2-40B4-BE49-F238E27FC236}">
                <a16:creationId xmlns:a16="http://schemas.microsoft.com/office/drawing/2014/main" id="{88F252E1-6A06-4984-B880-956B148D04C5}"/>
              </a:ext>
            </a:extLst>
          </p:cNvPr>
          <p:cNvGrpSpPr/>
          <p:nvPr/>
        </p:nvGrpSpPr>
        <p:grpSpPr>
          <a:xfrm>
            <a:off x="4210297" y="2672694"/>
            <a:ext cx="2555393" cy="2612454"/>
            <a:chOff x="834627" y="3675994"/>
            <a:chExt cx="2555393" cy="2612454"/>
          </a:xfrm>
        </p:grpSpPr>
        <p:sp>
          <p:nvSpPr>
            <p:cNvPr id="112" name="楕円 111">
              <a:extLst>
                <a:ext uri="{FF2B5EF4-FFF2-40B4-BE49-F238E27FC236}">
                  <a16:creationId xmlns:a16="http://schemas.microsoft.com/office/drawing/2014/main" id="{5AB78936-E0CE-49CC-AB9A-5950050511DA}"/>
                </a:ext>
              </a:extLst>
            </p:cNvPr>
            <p:cNvSpPr/>
            <p:nvPr/>
          </p:nvSpPr>
          <p:spPr>
            <a:xfrm>
              <a:off x="1691460" y="3675994"/>
              <a:ext cx="488137" cy="4946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3" name="グループ化 112">
              <a:extLst>
                <a:ext uri="{FF2B5EF4-FFF2-40B4-BE49-F238E27FC236}">
                  <a16:creationId xmlns:a16="http://schemas.microsoft.com/office/drawing/2014/main" id="{6BF2953D-72C5-445D-8400-9C03FA09CD2B}"/>
                </a:ext>
              </a:extLst>
            </p:cNvPr>
            <p:cNvGrpSpPr/>
            <p:nvPr/>
          </p:nvGrpSpPr>
          <p:grpSpPr>
            <a:xfrm>
              <a:off x="834627" y="4197650"/>
              <a:ext cx="2555393" cy="2090798"/>
              <a:chOff x="774422" y="3383588"/>
              <a:chExt cx="2555393" cy="2090798"/>
            </a:xfrm>
          </p:grpSpPr>
          <p:grpSp>
            <p:nvGrpSpPr>
              <p:cNvPr id="114" name="グループ化 113">
                <a:extLst>
                  <a:ext uri="{FF2B5EF4-FFF2-40B4-BE49-F238E27FC236}">
                    <a16:creationId xmlns:a16="http://schemas.microsoft.com/office/drawing/2014/main" id="{763B5CD7-7AC1-4596-8EDE-73FBC4FAF63D}"/>
                  </a:ext>
                </a:extLst>
              </p:cNvPr>
              <p:cNvGrpSpPr/>
              <p:nvPr/>
            </p:nvGrpSpPr>
            <p:grpSpPr>
              <a:xfrm>
                <a:off x="1847566" y="3383588"/>
                <a:ext cx="1482249" cy="2090798"/>
                <a:chOff x="1847566" y="3383588"/>
                <a:chExt cx="1482249" cy="2090798"/>
              </a:xfrm>
            </p:grpSpPr>
            <p:cxnSp>
              <p:nvCxnSpPr>
                <p:cNvPr id="116" name="直線コネクタ 115">
                  <a:extLst>
                    <a:ext uri="{FF2B5EF4-FFF2-40B4-BE49-F238E27FC236}">
                      <a16:creationId xmlns:a16="http://schemas.microsoft.com/office/drawing/2014/main" id="{CC00A6C4-4A56-4819-8098-FD9DF7875F05}"/>
                    </a:ext>
                  </a:extLst>
                </p:cNvPr>
                <p:cNvCxnSpPr>
                  <a:cxnSpLocks/>
                </p:cNvCxnSpPr>
                <p:nvPr/>
              </p:nvCxnSpPr>
              <p:spPr>
                <a:xfrm flipH="1">
                  <a:off x="1870882" y="3383588"/>
                  <a:ext cx="0" cy="2090798"/>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08588404-8978-4D64-9A73-4D57953C2360}"/>
                    </a:ext>
                  </a:extLst>
                </p:cNvPr>
                <p:cNvCxnSpPr>
                  <a:cxnSpLocks/>
                </p:cNvCxnSpPr>
                <p:nvPr/>
              </p:nvCxnSpPr>
              <p:spPr>
                <a:xfrm>
                  <a:off x="1847566" y="5448300"/>
                  <a:ext cx="1482249" cy="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15" name="正方形/長方形 114">
                <a:extLst>
                  <a:ext uri="{FF2B5EF4-FFF2-40B4-BE49-F238E27FC236}">
                    <a16:creationId xmlns:a16="http://schemas.microsoft.com/office/drawing/2014/main" id="{EE6AC0A0-74B6-43FF-B255-EEC1F2B8881E}"/>
                  </a:ext>
                </a:extLst>
              </p:cNvPr>
              <p:cNvSpPr/>
              <p:nvPr/>
            </p:nvSpPr>
            <p:spPr>
              <a:xfrm>
                <a:off x="774422" y="3991140"/>
                <a:ext cx="1980029" cy="954107"/>
              </a:xfrm>
              <a:prstGeom prst="rect">
                <a:avLst/>
              </a:prstGeom>
              <a:solidFill>
                <a:schemeClr val="bg1"/>
              </a:solidFill>
            </p:spPr>
            <p:txBody>
              <a:bodyPr wrap="none">
                <a:spAutoFit/>
              </a:bodyPr>
              <a:lstStyle/>
              <a:p>
                <a:pPr algn="ctr"/>
                <a:r>
                  <a:rPr lang="ja-JP" altLang="en-US" sz="2800" dirty="0"/>
                  <a:t>軸トルク</a:t>
                </a:r>
                <a:endParaRPr lang="en-US" altLang="ja-JP" sz="2800" dirty="0"/>
              </a:p>
              <a:p>
                <a:pPr algn="ctr"/>
                <a:r>
                  <a:rPr lang="ja-JP" altLang="en-US" sz="2800" dirty="0"/>
                  <a:t>センサ追加</a:t>
                </a:r>
                <a:endParaRPr lang="en-US" altLang="ja-JP" sz="2800" dirty="0"/>
              </a:p>
            </p:txBody>
          </p:sp>
        </p:grpSp>
      </p:grpSp>
      <p:sp>
        <p:nvSpPr>
          <p:cNvPr id="120" name="正方形/長方形 119">
            <a:extLst>
              <a:ext uri="{FF2B5EF4-FFF2-40B4-BE49-F238E27FC236}">
                <a16:creationId xmlns:a16="http://schemas.microsoft.com/office/drawing/2014/main" id="{16C75E1A-A2BA-49F8-AF49-E1F71D729184}"/>
              </a:ext>
            </a:extLst>
          </p:cNvPr>
          <p:cNvSpPr/>
          <p:nvPr/>
        </p:nvSpPr>
        <p:spPr>
          <a:xfrm>
            <a:off x="3248973" y="5387663"/>
            <a:ext cx="2698175" cy="523220"/>
          </a:xfrm>
          <a:prstGeom prst="rect">
            <a:avLst/>
          </a:prstGeom>
        </p:spPr>
        <p:txBody>
          <a:bodyPr wrap="none">
            <a:spAutoFit/>
          </a:bodyPr>
          <a:lstStyle/>
          <a:p>
            <a:r>
              <a:rPr lang="ja-JP" altLang="en-US" sz="2800" dirty="0"/>
              <a:t>設置コスト：小</a:t>
            </a:r>
            <a:endParaRPr lang="en-US" altLang="ja-JP" sz="2800" dirty="0"/>
          </a:p>
        </p:txBody>
      </p:sp>
      <p:pic>
        <p:nvPicPr>
          <p:cNvPr id="122" name="図 121">
            <a:extLst>
              <a:ext uri="{FF2B5EF4-FFF2-40B4-BE49-F238E27FC236}">
                <a16:creationId xmlns:a16="http://schemas.microsoft.com/office/drawing/2014/main" id="{6B77DB37-F503-4326-A29D-8DC5441D66BD}"/>
              </a:ext>
            </a:extLst>
          </p:cNvPr>
          <p:cNvPicPr>
            <a:picLocks noChangeAspect="1"/>
          </p:cNvPicPr>
          <p:nvPr>
            <p:custDataLst>
              <p:tags r:id="rId4"/>
            </p:custDataLst>
          </p:nvPr>
        </p:nvPicPr>
        <p:blipFill>
          <a:blip r:embed="rId21" cstate="hqprint">
            <a:extLst>
              <a:ext uri="{28A0092B-C50C-407E-A947-70E740481C1C}">
                <a14:useLocalDpi xmlns:a14="http://schemas.microsoft.com/office/drawing/2010/main" val="0"/>
              </a:ext>
            </a:extLst>
          </a:blip>
          <a:stretch>
            <a:fillRect/>
          </a:stretch>
        </p:blipFill>
        <p:spPr>
          <a:xfrm>
            <a:off x="5946579" y="3300759"/>
            <a:ext cx="456533" cy="292267"/>
          </a:xfrm>
          <a:prstGeom prst="rect">
            <a:avLst/>
          </a:prstGeom>
        </p:spPr>
      </p:pic>
      <p:pic>
        <p:nvPicPr>
          <p:cNvPr id="125" name="図 124">
            <a:extLst>
              <a:ext uri="{FF2B5EF4-FFF2-40B4-BE49-F238E27FC236}">
                <a16:creationId xmlns:a16="http://schemas.microsoft.com/office/drawing/2014/main" id="{37E71B31-817F-4EB1-996B-DADD3837F189}"/>
              </a:ext>
            </a:extLst>
          </p:cNvPr>
          <p:cNvPicPr>
            <a:picLocks noChangeAspect="1"/>
          </p:cNvPicPr>
          <p:nvPr>
            <p:custDataLst>
              <p:tags r:id="rId5"/>
            </p:custDataLst>
          </p:nvPr>
        </p:nvPicPr>
        <p:blipFill>
          <a:blip r:embed="rId22" cstate="hqprint">
            <a:extLst>
              <a:ext uri="{28A0092B-C50C-407E-A947-70E740481C1C}">
                <a14:useLocalDpi xmlns:a14="http://schemas.microsoft.com/office/drawing/2010/main" val="0"/>
              </a:ext>
            </a:extLst>
          </a:blip>
          <a:stretch>
            <a:fillRect/>
          </a:stretch>
        </p:blipFill>
        <p:spPr>
          <a:xfrm>
            <a:off x="2575682" y="3261896"/>
            <a:ext cx="352000" cy="292267"/>
          </a:xfrm>
          <a:prstGeom prst="rect">
            <a:avLst/>
          </a:prstGeom>
        </p:spPr>
      </p:pic>
      <p:sp>
        <p:nvSpPr>
          <p:cNvPr id="102" name="正方形/長方形 101">
            <a:extLst>
              <a:ext uri="{FF2B5EF4-FFF2-40B4-BE49-F238E27FC236}">
                <a16:creationId xmlns:a16="http://schemas.microsoft.com/office/drawing/2014/main" id="{66AE380C-C544-4F79-AD0F-F2ADDC96DFEF}"/>
              </a:ext>
            </a:extLst>
          </p:cNvPr>
          <p:cNvSpPr/>
          <p:nvPr/>
        </p:nvSpPr>
        <p:spPr>
          <a:xfrm>
            <a:off x="1400000" y="6039483"/>
            <a:ext cx="5929828" cy="523220"/>
          </a:xfrm>
          <a:prstGeom prst="rect">
            <a:avLst/>
          </a:prstGeom>
          <a:solidFill>
            <a:schemeClr val="bg1"/>
          </a:solidFill>
        </p:spPr>
        <p:txBody>
          <a:bodyPr wrap="none">
            <a:spAutoFit/>
          </a:bodyPr>
          <a:lstStyle/>
          <a:p>
            <a:r>
              <a:rPr lang="ja-JP" altLang="en-US" sz="2800" dirty="0"/>
              <a:t>本研究：軸トルクセンサ情報を利用</a:t>
            </a:r>
          </a:p>
        </p:txBody>
      </p:sp>
    </p:spTree>
    <p:custDataLst>
      <p:tags r:id="rId1"/>
    </p:custDataLst>
    <p:extLst>
      <p:ext uri="{BB962C8B-B14F-4D97-AF65-F5344CB8AC3E}">
        <p14:creationId xmlns:p14="http://schemas.microsoft.com/office/powerpoint/2010/main" val="198826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8"/>
                                        </p:tgtEl>
                                      </p:cBhvr>
                                    </p:animEffect>
                                    <p:set>
                                      <p:cBhvr>
                                        <p:cTn id="16" dur="1" fill="hold">
                                          <p:stCondLst>
                                            <p:cond delay="499"/>
                                          </p:stCondLst>
                                        </p:cTn>
                                        <p:tgtEl>
                                          <p:spTgt spid="10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10"/>
                                        </p:tgtEl>
                                      </p:cBhvr>
                                    </p:animEffect>
                                    <p:set>
                                      <p:cBhvr>
                                        <p:cTn id="19" dur="1" fill="hold">
                                          <p:stCondLst>
                                            <p:cond delay="499"/>
                                          </p:stCondLst>
                                        </p:cTn>
                                        <p:tgtEl>
                                          <p:spTgt spid="110"/>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0" grpId="1"/>
      <p:bldP spid="120" grpId="0"/>
      <p:bldP spid="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B9035-5522-4802-A9B7-8313E6583320}"/>
              </a:ext>
            </a:extLst>
          </p:cNvPr>
          <p:cNvSpPr>
            <a:spLocks noGrp="1"/>
          </p:cNvSpPr>
          <p:nvPr>
            <p:ph type="title"/>
          </p:nvPr>
        </p:nvSpPr>
        <p:spPr/>
        <p:txBody>
          <a:bodyPr/>
          <a:lstStyle/>
          <a:p>
            <a:r>
              <a:rPr kumimoji="1" lang="ja-JP" altLang="en-US" dirty="0"/>
              <a:t>問題設定：外乱抑制問題</a:t>
            </a:r>
          </a:p>
        </p:txBody>
      </p:sp>
      <p:sp>
        <p:nvSpPr>
          <p:cNvPr id="4" name="テキスト ボックス 3">
            <a:extLst>
              <a:ext uri="{FF2B5EF4-FFF2-40B4-BE49-F238E27FC236}">
                <a16:creationId xmlns:a16="http://schemas.microsoft.com/office/drawing/2014/main" id="{5B849F66-7146-413D-B10A-9B6365C2B7E4}"/>
              </a:ext>
            </a:extLst>
          </p:cNvPr>
          <p:cNvSpPr txBox="1"/>
          <p:nvPr/>
        </p:nvSpPr>
        <p:spPr>
          <a:xfrm>
            <a:off x="628650" y="1268759"/>
            <a:ext cx="1830950" cy="461665"/>
          </a:xfrm>
          <a:prstGeom prst="rect">
            <a:avLst/>
          </a:prstGeom>
          <a:noFill/>
        </p:spPr>
        <p:txBody>
          <a:bodyPr wrap="none" rtlCol="0">
            <a:spAutoFit/>
          </a:bodyPr>
          <a:lstStyle/>
          <a:p>
            <a:r>
              <a:rPr lang="ja-JP" altLang="en-US" sz="2400" dirty="0"/>
              <a:t>閉ループ系：</a:t>
            </a:r>
            <a:endParaRPr kumimoji="1" lang="ja-JP" altLang="en-US" sz="2400" dirty="0"/>
          </a:p>
        </p:txBody>
      </p:sp>
      <p:pic>
        <p:nvPicPr>
          <p:cNvPr id="59" name="図 58">
            <a:extLst>
              <a:ext uri="{FF2B5EF4-FFF2-40B4-BE49-F238E27FC236}">
                <a16:creationId xmlns:a16="http://schemas.microsoft.com/office/drawing/2014/main" id="{AF1D0CC8-93E1-44BC-96A2-5B7815499116}"/>
              </a:ext>
            </a:extLst>
          </p:cNvPr>
          <p:cNvPicPr>
            <a:picLocks noChangeAspect="1"/>
          </p:cNvPicPr>
          <p:nvPr/>
        </p:nvPicPr>
        <p:blipFill>
          <a:blip r:embed="rId12"/>
          <a:stretch>
            <a:fillRect/>
          </a:stretch>
        </p:blipFill>
        <p:spPr>
          <a:xfrm>
            <a:off x="3437655" y="1370349"/>
            <a:ext cx="3535986" cy="1963082"/>
          </a:xfrm>
          <a:prstGeom prst="rect">
            <a:avLst/>
          </a:prstGeom>
        </p:spPr>
      </p:pic>
      <p:pic>
        <p:nvPicPr>
          <p:cNvPr id="82" name="図 81">
            <a:extLst>
              <a:ext uri="{FF2B5EF4-FFF2-40B4-BE49-F238E27FC236}">
                <a16:creationId xmlns:a16="http://schemas.microsoft.com/office/drawing/2014/main" id="{7230E552-D8A5-4A52-A068-84BC75B08230}"/>
              </a:ext>
            </a:extLst>
          </p:cNvPr>
          <p:cNvPicPr>
            <a:picLocks noChangeAspect="1"/>
          </p:cNvPicPr>
          <p:nvPr/>
        </p:nvPicPr>
        <p:blipFill>
          <a:blip r:embed="rId13"/>
          <a:stretch>
            <a:fillRect/>
          </a:stretch>
        </p:blipFill>
        <p:spPr>
          <a:xfrm>
            <a:off x="2446900" y="1352077"/>
            <a:ext cx="5389331" cy="1969179"/>
          </a:xfrm>
          <a:prstGeom prst="rect">
            <a:avLst/>
          </a:prstGeom>
        </p:spPr>
      </p:pic>
      <p:grpSp>
        <p:nvGrpSpPr>
          <p:cNvPr id="88" name="グループ化 87">
            <a:extLst>
              <a:ext uri="{FF2B5EF4-FFF2-40B4-BE49-F238E27FC236}">
                <a16:creationId xmlns:a16="http://schemas.microsoft.com/office/drawing/2014/main" id="{8826FC3A-5A77-4115-BE37-5CBCC27F8AC3}"/>
              </a:ext>
            </a:extLst>
          </p:cNvPr>
          <p:cNvGrpSpPr/>
          <p:nvPr/>
        </p:nvGrpSpPr>
        <p:grpSpPr>
          <a:xfrm>
            <a:off x="863093" y="3725280"/>
            <a:ext cx="7217996" cy="1012077"/>
            <a:chOff x="1216835" y="1698010"/>
            <a:chExt cx="7217996" cy="1012077"/>
          </a:xfrm>
        </p:grpSpPr>
        <p:pic>
          <p:nvPicPr>
            <p:cNvPr id="89" name="図 88">
              <a:extLst>
                <a:ext uri="{FF2B5EF4-FFF2-40B4-BE49-F238E27FC236}">
                  <a16:creationId xmlns:a16="http://schemas.microsoft.com/office/drawing/2014/main" id="{3BEA5708-4B38-42B8-B9C0-027EEFC6067C}"/>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4591540" y="1698010"/>
              <a:ext cx="359714" cy="1012077"/>
            </a:xfrm>
            <a:prstGeom prst="rect">
              <a:avLst/>
            </a:prstGeom>
          </p:spPr>
        </p:pic>
        <p:grpSp>
          <p:nvGrpSpPr>
            <p:cNvPr id="90" name="グループ化 89">
              <a:extLst>
                <a:ext uri="{FF2B5EF4-FFF2-40B4-BE49-F238E27FC236}">
                  <a16:creationId xmlns:a16="http://schemas.microsoft.com/office/drawing/2014/main" id="{AA424F11-A688-43B0-B13A-1CB64711D5DD}"/>
                </a:ext>
              </a:extLst>
            </p:cNvPr>
            <p:cNvGrpSpPr/>
            <p:nvPr/>
          </p:nvGrpSpPr>
          <p:grpSpPr>
            <a:xfrm>
              <a:off x="1216835" y="1788551"/>
              <a:ext cx="7217996" cy="871539"/>
              <a:chOff x="1216835" y="1788551"/>
              <a:chExt cx="7217996" cy="871539"/>
            </a:xfrm>
          </p:grpSpPr>
          <p:sp>
            <p:nvSpPr>
              <p:cNvPr id="91" name="Text Box 73">
                <a:extLst>
                  <a:ext uri="{FF2B5EF4-FFF2-40B4-BE49-F238E27FC236}">
                    <a16:creationId xmlns:a16="http://schemas.microsoft.com/office/drawing/2014/main" id="{49215678-1F02-4B18-A8C5-7B11E7E59860}"/>
                  </a:ext>
                </a:extLst>
              </p:cNvPr>
              <p:cNvSpPr txBox="1">
                <a:spLocks noChangeArrowheads="1"/>
              </p:cNvSpPr>
              <p:nvPr/>
            </p:nvSpPr>
            <p:spPr bwMode="auto">
              <a:xfrm>
                <a:off x="1216835" y="1788551"/>
                <a:ext cx="35141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a:defRPr kumimoji="1">
                    <a:solidFill>
                      <a:schemeClr val="tx1"/>
                    </a:solidFill>
                    <a:latin typeface="Arial" panose="020B0604020202020204" pitchFamily="34" charset="0"/>
                    <a:ea typeface="ＭＳ Ｐゴシック" panose="020B0600070205080204" pitchFamily="50" charset="-128"/>
                  </a:defRPr>
                </a:lvl1pPr>
                <a:lvl2pPr marL="800100" indent="-342900" algn="l">
                  <a:defRPr kumimoji="1">
                    <a:solidFill>
                      <a:schemeClr val="tx1"/>
                    </a:solidFill>
                    <a:latin typeface="Arial" panose="020B0604020202020204" pitchFamily="34" charset="0"/>
                    <a:ea typeface="ＭＳ Ｐゴシック" panose="020B0600070205080204" pitchFamily="50" charset="-128"/>
                  </a:defRPr>
                </a:lvl2pPr>
                <a:lvl3pPr marL="1257300" indent="-342900" algn="l">
                  <a:defRPr kumimoji="1">
                    <a:solidFill>
                      <a:schemeClr val="tx1"/>
                    </a:solidFill>
                    <a:latin typeface="Arial" panose="020B0604020202020204" pitchFamily="34" charset="0"/>
                    <a:ea typeface="ＭＳ Ｐゴシック" panose="020B0600070205080204" pitchFamily="50" charset="-128"/>
                  </a:defRPr>
                </a:lvl3pPr>
                <a:lvl4pPr marL="1714500" indent="-342900" algn="l">
                  <a:defRPr kumimoji="1">
                    <a:solidFill>
                      <a:schemeClr val="tx1"/>
                    </a:solidFill>
                    <a:latin typeface="Arial" panose="020B0604020202020204" pitchFamily="34" charset="0"/>
                    <a:ea typeface="ＭＳ Ｐゴシック" panose="020B0600070205080204" pitchFamily="50" charset="-128"/>
                  </a:defRPr>
                </a:lvl4pPr>
                <a:lvl5pPr marL="2171700" indent="-342900" algn="l">
                  <a:defRPr kumimoji="1">
                    <a:solidFill>
                      <a:schemeClr val="tx1"/>
                    </a:solidFill>
                    <a:latin typeface="Arial" panose="020B0604020202020204" pitchFamily="34" charset="0"/>
                    <a:ea typeface="ＭＳ Ｐゴシック" panose="020B0600070205080204" pitchFamily="50" charset="-128"/>
                  </a:defRPr>
                </a:lvl5pPr>
                <a:lvl6pPr marL="26289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861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433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005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a:r>
                  <a:rPr lang="en-US" altLang="ja-JP" sz="2400" dirty="0">
                    <a:latin typeface="+mn-ea"/>
                    <a:ea typeface="+mn-ea"/>
                  </a:rPr>
                  <a:t>1.</a:t>
                </a:r>
                <a:r>
                  <a:rPr lang="ja-JP" altLang="en-US" sz="2400" dirty="0">
                    <a:latin typeface="+mn-ea"/>
                    <a:ea typeface="+mn-ea"/>
                  </a:rPr>
                  <a:t>閉ループ系が内部安定</a:t>
                </a:r>
                <a:endParaRPr lang="en-US" altLang="ja-JP" sz="2400" dirty="0">
                  <a:latin typeface="+mn-ea"/>
                  <a:ea typeface="+mn-ea"/>
                </a:endParaRPr>
              </a:p>
              <a:p>
                <a:pPr marL="0" indent="0"/>
                <a:r>
                  <a:rPr lang="en-US" altLang="ja-JP" sz="2400" dirty="0">
                    <a:latin typeface="+mn-ea"/>
                    <a:ea typeface="+mn-ea"/>
                  </a:rPr>
                  <a:t>2.</a:t>
                </a:r>
                <a:endParaRPr lang="ja-JP" altLang="en-US" sz="2400" dirty="0">
                  <a:latin typeface="+mn-ea"/>
                  <a:ea typeface="+mn-ea"/>
                </a:endParaRPr>
              </a:p>
            </p:txBody>
          </p:sp>
          <p:sp>
            <p:nvSpPr>
              <p:cNvPr id="92" name="正方形/長方形 91">
                <a:extLst>
                  <a:ext uri="{FF2B5EF4-FFF2-40B4-BE49-F238E27FC236}">
                    <a16:creationId xmlns:a16="http://schemas.microsoft.com/office/drawing/2014/main" id="{9FEEAF5F-8384-4027-9924-5E2FB55C68C1}"/>
                  </a:ext>
                </a:extLst>
              </p:cNvPr>
              <p:cNvSpPr/>
              <p:nvPr/>
            </p:nvSpPr>
            <p:spPr>
              <a:xfrm>
                <a:off x="4864623" y="1829093"/>
                <a:ext cx="3570208" cy="830997"/>
              </a:xfrm>
              <a:prstGeom prst="rect">
                <a:avLst/>
              </a:prstGeom>
            </p:spPr>
            <p:txBody>
              <a:bodyPr wrap="none">
                <a:spAutoFit/>
              </a:bodyPr>
              <a:lstStyle/>
              <a:p>
                <a:r>
                  <a:rPr lang="ja-JP" altLang="en-US" sz="2400" dirty="0">
                    <a:latin typeface="+mn-ea"/>
                  </a:rPr>
                  <a:t>を満たし，を最小化する</a:t>
                </a:r>
                <a:endParaRPr lang="en-US" altLang="ja-JP" sz="2400" dirty="0">
                  <a:latin typeface="+mn-ea"/>
                </a:endParaRPr>
              </a:p>
              <a:p>
                <a:r>
                  <a:rPr lang="ja-JP" altLang="en-US" sz="2400" dirty="0">
                    <a:latin typeface="+mn-ea"/>
                  </a:rPr>
                  <a:t>補償器を求めること</a:t>
                </a:r>
              </a:p>
            </p:txBody>
          </p:sp>
          <p:pic>
            <p:nvPicPr>
              <p:cNvPr id="93" name="図 92">
                <a:extLst>
                  <a:ext uri="{FF2B5EF4-FFF2-40B4-BE49-F238E27FC236}">
                    <a16:creationId xmlns:a16="http://schemas.microsoft.com/office/drawing/2014/main" id="{AD408AD2-00FD-4332-A043-14787AF26FA2}"/>
                  </a:ext>
                </a:extLst>
              </p:cNvPr>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6205170" y="1900585"/>
                <a:ext cx="253485" cy="280108"/>
              </a:xfrm>
              <a:prstGeom prst="rect">
                <a:avLst/>
              </a:prstGeom>
              <a:noFill/>
              <a:ln>
                <a:noFill/>
              </a:ln>
              <a:effectLst/>
            </p:spPr>
          </p:pic>
          <p:pic>
            <p:nvPicPr>
              <p:cNvPr id="94" name="図 93">
                <a:extLst>
                  <a:ext uri="{FF2B5EF4-FFF2-40B4-BE49-F238E27FC236}">
                    <a16:creationId xmlns:a16="http://schemas.microsoft.com/office/drawing/2014/main" id="{72A710B9-B44B-42EB-9C6D-C81FD3B3C52E}"/>
                  </a:ext>
                </a:extLst>
              </p:cNvPr>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1582016" y="2247542"/>
                <a:ext cx="1779742" cy="302798"/>
              </a:xfrm>
              <a:prstGeom prst="rect">
                <a:avLst/>
              </a:prstGeom>
              <a:noFill/>
              <a:ln>
                <a:noFill/>
              </a:ln>
              <a:effectLst/>
            </p:spPr>
          </p:pic>
        </p:grpSp>
      </p:grpSp>
      <p:sp>
        <p:nvSpPr>
          <p:cNvPr id="95" name="正方形/長方形 94">
            <a:extLst>
              <a:ext uri="{FF2B5EF4-FFF2-40B4-BE49-F238E27FC236}">
                <a16:creationId xmlns:a16="http://schemas.microsoft.com/office/drawing/2014/main" id="{94887275-47A5-4A0D-A37B-F1A6EC6A5818}"/>
              </a:ext>
            </a:extLst>
          </p:cNvPr>
          <p:cNvSpPr/>
          <p:nvPr/>
        </p:nvSpPr>
        <p:spPr>
          <a:xfrm>
            <a:off x="438620" y="3273648"/>
            <a:ext cx="2339102" cy="523220"/>
          </a:xfrm>
          <a:prstGeom prst="rect">
            <a:avLst/>
          </a:prstGeom>
        </p:spPr>
        <p:txBody>
          <a:bodyPr wrap="none">
            <a:spAutoFit/>
          </a:bodyPr>
          <a:lstStyle/>
          <a:p>
            <a:r>
              <a:rPr kumimoji="1" lang="ja-JP" altLang="en-US" sz="2800" dirty="0"/>
              <a:t>外乱</a:t>
            </a:r>
            <a:r>
              <a:rPr lang="ja-JP" altLang="en-US" sz="2800" dirty="0"/>
              <a:t>抑制問題</a:t>
            </a:r>
          </a:p>
        </p:txBody>
      </p:sp>
      <p:grpSp>
        <p:nvGrpSpPr>
          <p:cNvPr id="104" name="グループ化 103">
            <a:extLst>
              <a:ext uri="{FF2B5EF4-FFF2-40B4-BE49-F238E27FC236}">
                <a16:creationId xmlns:a16="http://schemas.microsoft.com/office/drawing/2014/main" id="{707FC7E8-4A09-4A56-838A-6F24E68923CE}"/>
              </a:ext>
            </a:extLst>
          </p:cNvPr>
          <p:cNvGrpSpPr/>
          <p:nvPr/>
        </p:nvGrpSpPr>
        <p:grpSpPr>
          <a:xfrm>
            <a:off x="491658" y="3137356"/>
            <a:ext cx="8160684" cy="3564738"/>
            <a:chOff x="438620" y="2997545"/>
            <a:chExt cx="8160684" cy="3564738"/>
          </a:xfrm>
        </p:grpSpPr>
        <p:sp>
          <p:nvSpPr>
            <p:cNvPr id="96" name="正方形/長方形 95">
              <a:extLst>
                <a:ext uri="{FF2B5EF4-FFF2-40B4-BE49-F238E27FC236}">
                  <a16:creationId xmlns:a16="http://schemas.microsoft.com/office/drawing/2014/main" id="{C88CC665-89AE-4E30-B1DA-1DF7FDD20240}"/>
                </a:ext>
              </a:extLst>
            </p:cNvPr>
            <p:cNvSpPr/>
            <p:nvPr/>
          </p:nvSpPr>
          <p:spPr>
            <a:xfrm>
              <a:off x="438620" y="3273648"/>
              <a:ext cx="8160684" cy="328863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E7F11A84-D173-4C06-AAF7-1B39125DB49C}"/>
                </a:ext>
              </a:extLst>
            </p:cNvPr>
            <p:cNvPicPr>
              <a:picLocks noChangeAspect="1"/>
            </p:cNvPicPr>
            <p:nvPr>
              <p:custDataLst>
                <p:tags r:id="rId2"/>
              </p:custDataLst>
            </p:nvPr>
          </p:nvPicPr>
          <p:blipFill>
            <a:blip r:embed="rId17" cstate="hqprint">
              <a:extLst>
                <a:ext uri="{28A0092B-C50C-407E-A947-70E740481C1C}">
                  <a14:useLocalDpi xmlns:a14="http://schemas.microsoft.com/office/drawing/2010/main" val="0"/>
                </a:ext>
              </a:extLst>
            </a:blip>
            <a:stretch>
              <a:fillRect/>
            </a:stretch>
          </p:blipFill>
          <p:spPr>
            <a:xfrm>
              <a:off x="2505914" y="3494543"/>
              <a:ext cx="5399467" cy="1320533"/>
            </a:xfrm>
            <a:prstGeom prst="rect">
              <a:avLst/>
            </a:prstGeom>
          </p:spPr>
        </p:pic>
        <p:grpSp>
          <p:nvGrpSpPr>
            <p:cNvPr id="100" name="グループ化 99">
              <a:extLst>
                <a:ext uri="{FF2B5EF4-FFF2-40B4-BE49-F238E27FC236}">
                  <a16:creationId xmlns:a16="http://schemas.microsoft.com/office/drawing/2014/main" id="{8504295B-A428-4013-8119-B89C086F5357}"/>
                </a:ext>
              </a:extLst>
            </p:cNvPr>
            <p:cNvGrpSpPr/>
            <p:nvPr/>
          </p:nvGrpSpPr>
          <p:grpSpPr>
            <a:xfrm>
              <a:off x="1774378" y="4065865"/>
              <a:ext cx="548946" cy="562355"/>
              <a:chOff x="-927639" y="3365500"/>
              <a:chExt cx="548946" cy="562355"/>
            </a:xfrm>
          </p:grpSpPr>
          <p:sp>
            <p:nvSpPr>
              <p:cNvPr id="101" name="正方形/長方形 100">
                <a:extLst>
                  <a:ext uri="{FF2B5EF4-FFF2-40B4-BE49-F238E27FC236}">
                    <a16:creationId xmlns:a16="http://schemas.microsoft.com/office/drawing/2014/main" id="{EDCEBC4B-CD70-4FA5-BA1A-F24A649C340F}"/>
                  </a:ext>
                </a:extLst>
              </p:cNvPr>
              <p:cNvSpPr>
                <a:spLocks noChangeAspect="1"/>
              </p:cNvSpPr>
              <p:nvPr/>
            </p:nvSpPr>
            <p:spPr>
              <a:xfrm>
                <a:off x="-927639" y="3365500"/>
                <a:ext cx="548946" cy="548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 name="図 101">
                <a:extLst>
                  <a:ext uri="{FF2B5EF4-FFF2-40B4-BE49-F238E27FC236}">
                    <a16:creationId xmlns:a16="http://schemas.microsoft.com/office/drawing/2014/main" id="{0A8D2A4C-9616-4EF6-A86B-74248FC3DD0E}"/>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858622" y="3380135"/>
                <a:ext cx="429585" cy="547720"/>
              </a:xfrm>
              <a:prstGeom prst="rect">
                <a:avLst/>
              </a:prstGeom>
            </p:spPr>
          </p:pic>
        </p:grpSp>
        <p:pic>
          <p:nvPicPr>
            <p:cNvPr id="85" name="図 84">
              <a:extLst>
                <a:ext uri="{FF2B5EF4-FFF2-40B4-BE49-F238E27FC236}">
                  <a16:creationId xmlns:a16="http://schemas.microsoft.com/office/drawing/2014/main" id="{7C4ED558-F561-4932-B3C8-CE45E145C3F8}"/>
                </a:ext>
              </a:extLst>
            </p:cNvPr>
            <p:cNvPicPr>
              <a:picLocks noChangeAspect="1"/>
            </p:cNvPicPr>
            <p:nvPr>
              <p:custDataLst>
                <p:tags r:id="rId3"/>
              </p:custDataLst>
            </p:nvPr>
          </p:nvPicPr>
          <p:blipFill>
            <a:blip r:embed="rId19" cstate="hqprint">
              <a:extLst>
                <a:ext uri="{28A0092B-C50C-407E-A947-70E740481C1C}">
                  <a14:useLocalDpi xmlns:a14="http://schemas.microsoft.com/office/drawing/2010/main" val="0"/>
                </a:ext>
              </a:extLst>
            </a:blip>
            <a:stretch>
              <a:fillRect/>
            </a:stretch>
          </p:blipFill>
          <p:spPr>
            <a:xfrm>
              <a:off x="1110911" y="5782134"/>
              <a:ext cx="1326934" cy="456533"/>
            </a:xfrm>
            <a:prstGeom prst="rect">
              <a:avLst/>
            </a:prstGeom>
          </p:spPr>
        </p:pic>
        <p:pic>
          <p:nvPicPr>
            <p:cNvPr id="86" name="図 85">
              <a:extLst>
                <a:ext uri="{FF2B5EF4-FFF2-40B4-BE49-F238E27FC236}">
                  <a16:creationId xmlns:a16="http://schemas.microsoft.com/office/drawing/2014/main" id="{1095E819-F265-4D67-AB2B-DF3B56A6D875}"/>
                </a:ext>
              </a:extLst>
            </p:cNvPr>
            <p:cNvPicPr>
              <a:picLocks noChangeAspect="1"/>
            </p:cNvPicPr>
            <p:nvPr>
              <p:custDataLst>
                <p:tags r:id="rId4"/>
              </p:custDataLst>
            </p:nvPr>
          </p:nvPicPr>
          <p:blipFill>
            <a:blip r:embed="rId20" cstate="hqprint">
              <a:extLst>
                <a:ext uri="{28A0092B-C50C-407E-A947-70E740481C1C}">
                  <a14:useLocalDpi xmlns:a14="http://schemas.microsoft.com/office/drawing/2010/main" val="0"/>
                </a:ext>
              </a:extLst>
            </a:blip>
            <a:stretch>
              <a:fillRect/>
            </a:stretch>
          </p:blipFill>
          <p:spPr>
            <a:xfrm>
              <a:off x="1118062" y="5070482"/>
              <a:ext cx="2052267" cy="471467"/>
            </a:xfrm>
            <a:prstGeom prst="rect">
              <a:avLst/>
            </a:prstGeom>
          </p:spPr>
        </p:pic>
        <p:pic>
          <p:nvPicPr>
            <p:cNvPr id="87" name="図 86">
              <a:extLst>
                <a:ext uri="{FF2B5EF4-FFF2-40B4-BE49-F238E27FC236}">
                  <a16:creationId xmlns:a16="http://schemas.microsoft.com/office/drawing/2014/main" id="{7E69EA36-B52A-43C7-98E6-0217872ECF0B}"/>
                </a:ext>
              </a:extLst>
            </p:cNvPr>
            <p:cNvPicPr>
              <a:picLocks noChangeAspect="1"/>
            </p:cNvPicPr>
            <p:nvPr>
              <p:custDataLst>
                <p:tags r:id="rId5"/>
              </p:custDataLst>
            </p:nvPr>
          </p:nvPicPr>
          <p:blipFill>
            <a:blip r:embed="rId21" cstate="hqprint">
              <a:extLst>
                <a:ext uri="{28A0092B-C50C-407E-A947-70E740481C1C}">
                  <a14:useLocalDpi xmlns:a14="http://schemas.microsoft.com/office/drawing/2010/main" val="0"/>
                </a:ext>
              </a:extLst>
            </a:blip>
            <a:stretch>
              <a:fillRect/>
            </a:stretch>
          </p:blipFill>
          <p:spPr>
            <a:xfrm>
              <a:off x="4050473" y="5139965"/>
              <a:ext cx="3846400" cy="1064533"/>
            </a:xfrm>
            <a:prstGeom prst="rect">
              <a:avLst/>
            </a:prstGeom>
          </p:spPr>
        </p:pic>
        <p:sp>
          <p:nvSpPr>
            <p:cNvPr id="103" name="テキスト ボックス 102">
              <a:extLst>
                <a:ext uri="{FF2B5EF4-FFF2-40B4-BE49-F238E27FC236}">
                  <a16:creationId xmlns:a16="http://schemas.microsoft.com/office/drawing/2014/main" id="{45A78726-B4C7-4F78-AB8A-E7E283F6DC1F}"/>
                </a:ext>
              </a:extLst>
            </p:cNvPr>
            <p:cNvSpPr txBox="1"/>
            <p:nvPr/>
          </p:nvSpPr>
          <p:spPr>
            <a:xfrm>
              <a:off x="498261" y="2997545"/>
              <a:ext cx="2552233" cy="461665"/>
            </a:xfrm>
            <a:prstGeom prst="rect">
              <a:avLst/>
            </a:prstGeom>
            <a:solidFill>
              <a:schemeClr val="bg1"/>
            </a:solidFill>
          </p:spPr>
          <p:txBody>
            <a:bodyPr wrap="square" rtlCol="0">
              <a:spAutoFit/>
            </a:bodyPr>
            <a:lstStyle/>
            <a:p>
              <a:pPr algn="ctr"/>
              <a:r>
                <a:rPr kumimoji="1" lang="ja-JP" altLang="en-US" sz="2400" dirty="0"/>
                <a:t>物理パラメータ</a:t>
              </a:r>
            </a:p>
          </p:txBody>
        </p:sp>
      </p:grpSp>
    </p:spTree>
    <p:custDataLst>
      <p:tags r:id="rId1"/>
    </p:custDataLst>
    <p:extLst>
      <p:ext uri="{BB962C8B-B14F-4D97-AF65-F5344CB8AC3E}">
        <p14:creationId xmlns:p14="http://schemas.microsoft.com/office/powerpoint/2010/main" val="379415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9"/>
                                        </p:tgtEl>
                                      </p:cBhvr>
                                    </p:animEffect>
                                    <p:set>
                                      <p:cBhvr>
                                        <p:cTn id="7" dur="1" fill="hold">
                                          <p:stCondLst>
                                            <p:cond delay="499"/>
                                          </p:stCondLst>
                                        </p:cTn>
                                        <p:tgtEl>
                                          <p:spTgt spid="5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4"/>
                                        </p:tgtEl>
                                      </p:cBhvr>
                                    </p:animEffect>
                                    <p:set>
                                      <p:cBhvr>
                                        <p:cTn id="18" dur="1" fill="hold">
                                          <p:stCondLst>
                                            <p:cond delay="499"/>
                                          </p:stCondLst>
                                        </p:cTn>
                                        <p:tgtEl>
                                          <p:spTgt spid="10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82"/>
                                        </p:tgtEl>
                                      </p:cBhvr>
                                    </p:animEffect>
                                    <p:set>
                                      <p:cBhvr>
                                        <p:cTn id="21" dur="1" fill="hold">
                                          <p:stCondLst>
                                            <p:cond delay="499"/>
                                          </p:stCondLst>
                                        </p:cTn>
                                        <p:tgtEl>
                                          <p:spTgt spid="8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B4AE73-1FEF-4845-BEE5-F7A05723FBFA}"/>
              </a:ext>
            </a:extLst>
          </p:cNvPr>
          <p:cNvSpPr>
            <a:spLocks noGrp="1"/>
          </p:cNvSpPr>
          <p:nvPr>
            <p:ph type="title"/>
          </p:nvPr>
        </p:nvSpPr>
        <p:spPr/>
        <p:txBody>
          <a:bodyPr/>
          <a:lstStyle/>
          <a:p>
            <a:r>
              <a:rPr kumimoji="1" lang="ja-JP" altLang="en-US" dirty="0"/>
              <a:t>軸トルク微分フィードバックによる実装</a:t>
            </a:r>
          </a:p>
        </p:txBody>
      </p:sp>
      <p:sp>
        <p:nvSpPr>
          <p:cNvPr id="3" name="コンテンツ プレースホルダー 2">
            <a:extLst>
              <a:ext uri="{FF2B5EF4-FFF2-40B4-BE49-F238E27FC236}">
                <a16:creationId xmlns:a16="http://schemas.microsoft.com/office/drawing/2014/main" id="{2DA5C13B-2BC2-4255-9938-25C1CC7C5638}"/>
              </a:ext>
            </a:extLst>
          </p:cNvPr>
          <p:cNvSpPr>
            <a:spLocks noGrp="1"/>
          </p:cNvSpPr>
          <p:nvPr>
            <p:ph idx="1"/>
          </p:nvPr>
        </p:nvSpPr>
        <p:spPr>
          <a:xfrm>
            <a:off x="1198579" y="5524600"/>
            <a:ext cx="6746842" cy="833480"/>
          </a:xfrm>
        </p:spPr>
        <p:txBody>
          <a:bodyPr/>
          <a:lstStyle/>
          <a:p>
            <a:pPr marL="0" indent="0">
              <a:buNone/>
            </a:pPr>
            <a:r>
              <a:rPr lang="en-US" altLang="ja-JP" dirty="0"/>
              <a:t> </a:t>
            </a:r>
            <a:r>
              <a:rPr lang="ja-JP" altLang="en-US" dirty="0"/>
              <a:t>　が求まれば、　として実装することで</a:t>
            </a:r>
            <a:endParaRPr lang="en-US" altLang="ja-JP" dirty="0"/>
          </a:p>
          <a:p>
            <a:pPr marL="0" indent="0">
              <a:buNone/>
            </a:pPr>
            <a:r>
              <a:rPr kumimoji="1" lang="ja-JP" altLang="en-US" dirty="0"/>
              <a:t>　      駆動側のセンサのみで実装可能</a:t>
            </a:r>
          </a:p>
        </p:txBody>
      </p:sp>
      <p:grpSp>
        <p:nvGrpSpPr>
          <p:cNvPr id="13" name="グループ化 12">
            <a:extLst>
              <a:ext uri="{FF2B5EF4-FFF2-40B4-BE49-F238E27FC236}">
                <a16:creationId xmlns:a16="http://schemas.microsoft.com/office/drawing/2014/main" id="{4912DAD6-3D76-43B4-888A-ACB733472A2A}"/>
              </a:ext>
            </a:extLst>
          </p:cNvPr>
          <p:cNvGrpSpPr/>
          <p:nvPr/>
        </p:nvGrpSpPr>
        <p:grpSpPr>
          <a:xfrm>
            <a:off x="1415036" y="5601546"/>
            <a:ext cx="2821968" cy="334933"/>
            <a:chOff x="1257300" y="5877033"/>
            <a:chExt cx="2821968" cy="334933"/>
          </a:xfrm>
        </p:grpSpPr>
        <p:pic>
          <p:nvPicPr>
            <p:cNvPr id="6" name="図 5">
              <a:extLst>
                <a:ext uri="{FF2B5EF4-FFF2-40B4-BE49-F238E27FC236}">
                  <a16:creationId xmlns:a16="http://schemas.microsoft.com/office/drawing/2014/main" id="{3CE30CD9-0EC8-420F-9789-58B5E99C3B41}"/>
                </a:ext>
              </a:extLst>
            </p:cNvPr>
            <p:cNvPicPr>
              <a:picLocks noChangeAspect="1"/>
            </p:cNvPicPr>
            <p:nvPr>
              <p:custDataLst>
                <p:tags r:id="rId21"/>
              </p:custDataLst>
            </p:nvPr>
          </p:nvPicPr>
          <p:blipFill>
            <a:blip r:embed="rId25" cstate="hqprint">
              <a:extLst>
                <a:ext uri="{28A0092B-C50C-407E-A947-70E740481C1C}">
                  <a14:useLocalDpi xmlns:a14="http://schemas.microsoft.com/office/drawing/2010/main" val="0"/>
                </a:ext>
              </a:extLst>
            </a:blip>
            <a:stretch>
              <a:fillRect/>
            </a:stretch>
          </p:blipFill>
          <p:spPr>
            <a:xfrm>
              <a:off x="1257300" y="5885867"/>
              <a:ext cx="302933" cy="241067"/>
            </a:xfrm>
            <a:prstGeom prst="rect">
              <a:avLst/>
            </a:prstGeom>
          </p:spPr>
        </p:pic>
        <p:pic>
          <p:nvPicPr>
            <p:cNvPr id="8" name="図 7">
              <a:extLst>
                <a:ext uri="{FF2B5EF4-FFF2-40B4-BE49-F238E27FC236}">
                  <a16:creationId xmlns:a16="http://schemas.microsoft.com/office/drawing/2014/main" id="{30C5EA32-EA60-4ABE-B931-52FBE31E88ED}"/>
                </a:ext>
              </a:extLst>
            </p:cNvPr>
            <p:cNvPicPr>
              <a:picLocks noChangeAspect="1"/>
            </p:cNvPicPr>
            <p:nvPr>
              <p:custDataLst>
                <p:tags r:id="rId22"/>
              </p:custDataLst>
            </p:nvPr>
          </p:nvPicPr>
          <p:blipFill>
            <a:blip r:embed="rId26" cstate="hqprint">
              <a:extLst>
                <a:ext uri="{28A0092B-C50C-407E-A947-70E740481C1C}">
                  <a14:useLocalDpi xmlns:a14="http://schemas.microsoft.com/office/drawing/2010/main" val="0"/>
                </a:ext>
              </a:extLst>
            </a:blip>
            <a:stretch>
              <a:fillRect/>
            </a:stretch>
          </p:blipFill>
          <p:spPr>
            <a:xfrm>
              <a:off x="3479801" y="5877033"/>
              <a:ext cx="599467" cy="334933"/>
            </a:xfrm>
            <a:prstGeom prst="rect">
              <a:avLst/>
            </a:prstGeom>
          </p:spPr>
        </p:pic>
      </p:grpSp>
      <p:pic>
        <p:nvPicPr>
          <p:cNvPr id="73" name="図 72">
            <a:extLst>
              <a:ext uri="{FF2B5EF4-FFF2-40B4-BE49-F238E27FC236}">
                <a16:creationId xmlns:a16="http://schemas.microsoft.com/office/drawing/2014/main" id="{AA8C6607-548D-4A30-877B-DA7ADE008D64}"/>
              </a:ext>
            </a:extLst>
          </p:cNvPr>
          <p:cNvPicPr>
            <a:picLocks noChangeAspect="1"/>
          </p:cNvPicPr>
          <p:nvPr>
            <p:custDataLst>
              <p:tags r:id="rId1"/>
            </p:custDataLst>
          </p:nvPr>
        </p:nvPicPr>
        <p:blipFill>
          <a:blip r:embed="rId27" cstate="hqprint">
            <a:extLst>
              <a:ext uri="{28A0092B-C50C-407E-A947-70E740481C1C}">
                <a14:useLocalDpi xmlns:a14="http://schemas.microsoft.com/office/drawing/2010/main" val="0"/>
              </a:ext>
            </a:extLst>
          </a:blip>
          <a:stretch>
            <a:fillRect/>
          </a:stretch>
        </p:blipFill>
        <p:spPr>
          <a:xfrm>
            <a:off x="752762" y="3821258"/>
            <a:ext cx="2471727" cy="399956"/>
          </a:xfrm>
          <a:prstGeom prst="rect">
            <a:avLst/>
          </a:prstGeom>
        </p:spPr>
      </p:pic>
      <p:cxnSp>
        <p:nvCxnSpPr>
          <p:cNvPr id="99" name="直線コネクタ 98">
            <a:extLst>
              <a:ext uri="{FF2B5EF4-FFF2-40B4-BE49-F238E27FC236}">
                <a16:creationId xmlns:a16="http://schemas.microsoft.com/office/drawing/2014/main" id="{C6C6F3AA-1A8F-429E-9184-7218CB0D5147}"/>
              </a:ext>
            </a:extLst>
          </p:cNvPr>
          <p:cNvCxnSpPr>
            <a:cxnSpLocks/>
          </p:cNvCxnSpPr>
          <p:nvPr/>
        </p:nvCxnSpPr>
        <p:spPr>
          <a:xfrm flipH="1" flipV="1">
            <a:off x="1792243" y="3145098"/>
            <a:ext cx="73218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6906BB0A-AE1B-4945-A6D1-A220F29BFB98}"/>
              </a:ext>
            </a:extLst>
          </p:cNvPr>
          <p:cNvCxnSpPr>
            <a:cxnSpLocks/>
          </p:cNvCxnSpPr>
          <p:nvPr/>
        </p:nvCxnSpPr>
        <p:spPr>
          <a:xfrm flipH="1" flipV="1">
            <a:off x="1815987" y="2084886"/>
            <a:ext cx="732188" cy="0"/>
          </a:xfrm>
          <a:prstGeom prst="line">
            <a:avLst/>
          </a:prstGeom>
          <a:ln w="57150"/>
        </p:spPr>
        <p:style>
          <a:lnRef idx="1">
            <a:schemeClr val="dk1"/>
          </a:lnRef>
          <a:fillRef idx="0">
            <a:schemeClr val="dk1"/>
          </a:fillRef>
          <a:effectRef idx="0">
            <a:schemeClr val="dk1"/>
          </a:effectRef>
          <a:fontRef idx="minor">
            <a:schemeClr val="tx1"/>
          </a:fontRef>
        </p:style>
      </p:cxnSp>
      <p:pic>
        <p:nvPicPr>
          <p:cNvPr id="119" name="図 118">
            <a:extLst>
              <a:ext uri="{FF2B5EF4-FFF2-40B4-BE49-F238E27FC236}">
                <a16:creationId xmlns:a16="http://schemas.microsoft.com/office/drawing/2014/main" id="{2A2EC1EF-14E5-4DF9-87CF-9C80A9D702B9}"/>
              </a:ext>
            </a:extLst>
          </p:cNvPr>
          <p:cNvPicPr>
            <a:picLocks noChangeAspect="1"/>
          </p:cNvPicPr>
          <p:nvPr>
            <p:custDataLst>
              <p:tags r:id="rId2"/>
            </p:custDataLst>
          </p:nvPr>
        </p:nvPicPr>
        <p:blipFill>
          <a:blip r:embed="rId28" cstate="hqprint">
            <a:extLst>
              <a:ext uri="{28A0092B-C50C-407E-A947-70E740481C1C}">
                <a14:useLocalDpi xmlns:a14="http://schemas.microsoft.com/office/drawing/2010/main" val="0"/>
              </a:ext>
            </a:extLst>
          </a:blip>
          <a:stretch>
            <a:fillRect/>
          </a:stretch>
        </p:blipFill>
        <p:spPr>
          <a:xfrm>
            <a:off x="340210" y="1997975"/>
            <a:ext cx="396800" cy="209067"/>
          </a:xfrm>
          <a:prstGeom prst="rect">
            <a:avLst/>
          </a:prstGeom>
        </p:spPr>
      </p:pic>
      <p:pic>
        <p:nvPicPr>
          <p:cNvPr id="9" name="図 8">
            <a:extLst>
              <a:ext uri="{FF2B5EF4-FFF2-40B4-BE49-F238E27FC236}">
                <a16:creationId xmlns:a16="http://schemas.microsoft.com/office/drawing/2014/main" id="{23A56981-3829-4EC0-AEBE-39264952546F}"/>
              </a:ext>
            </a:extLst>
          </p:cNvPr>
          <p:cNvPicPr>
            <a:picLocks noChangeAspect="1"/>
          </p:cNvPicPr>
          <p:nvPr>
            <p:custDataLst>
              <p:tags r:id="rId3"/>
            </p:custDataLst>
          </p:nvPr>
        </p:nvPicPr>
        <p:blipFill>
          <a:blip r:embed="rId29" cstate="hqprint">
            <a:extLst>
              <a:ext uri="{28A0092B-C50C-407E-A947-70E740481C1C}">
                <a14:useLocalDpi xmlns:a14="http://schemas.microsoft.com/office/drawing/2010/main" val="0"/>
              </a:ext>
            </a:extLst>
          </a:blip>
          <a:stretch>
            <a:fillRect/>
          </a:stretch>
        </p:blipFill>
        <p:spPr>
          <a:xfrm>
            <a:off x="297842" y="3030729"/>
            <a:ext cx="501333" cy="209067"/>
          </a:xfrm>
          <a:prstGeom prst="rect">
            <a:avLst/>
          </a:prstGeom>
        </p:spPr>
      </p:pic>
      <p:sp>
        <p:nvSpPr>
          <p:cNvPr id="78" name="楕円 77">
            <a:extLst>
              <a:ext uri="{FF2B5EF4-FFF2-40B4-BE49-F238E27FC236}">
                <a16:creationId xmlns:a16="http://schemas.microsoft.com/office/drawing/2014/main" id="{BE184AF3-F7DC-4178-947E-BB03E3B7356C}"/>
              </a:ext>
            </a:extLst>
          </p:cNvPr>
          <p:cNvSpPr>
            <a:spLocks noChangeAspect="1"/>
          </p:cNvSpPr>
          <p:nvPr/>
        </p:nvSpPr>
        <p:spPr>
          <a:xfrm>
            <a:off x="2395719" y="2509939"/>
            <a:ext cx="249517" cy="24951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45E3393D-3562-49C6-9519-9589E23F5D14}"/>
              </a:ext>
            </a:extLst>
          </p:cNvPr>
          <p:cNvGrpSpPr/>
          <p:nvPr/>
        </p:nvGrpSpPr>
        <p:grpSpPr>
          <a:xfrm>
            <a:off x="1287465" y="2848463"/>
            <a:ext cx="604800" cy="548197"/>
            <a:chOff x="2534008" y="3438452"/>
            <a:chExt cx="604800" cy="548197"/>
          </a:xfrm>
        </p:grpSpPr>
        <p:sp>
          <p:nvSpPr>
            <p:cNvPr id="83" name="正方形/長方形 82">
              <a:extLst>
                <a:ext uri="{FF2B5EF4-FFF2-40B4-BE49-F238E27FC236}">
                  <a16:creationId xmlns:a16="http://schemas.microsoft.com/office/drawing/2014/main" id="{BA795A57-8E00-41A8-B9EB-41F3E5EFD992}"/>
                </a:ext>
              </a:extLst>
            </p:cNvPr>
            <p:cNvSpPr>
              <a:spLocks noChangeAspect="1"/>
            </p:cNvSpPr>
            <p:nvPr/>
          </p:nvSpPr>
          <p:spPr>
            <a:xfrm>
              <a:off x="2534008" y="3438452"/>
              <a:ext cx="604800" cy="548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5" name="図 84">
              <a:extLst>
                <a:ext uri="{FF2B5EF4-FFF2-40B4-BE49-F238E27FC236}">
                  <a16:creationId xmlns:a16="http://schemas.microsoft.com/office/drawing/2014/main" id="{5D7B950C-5096-4F32-886F-CCAB3ED2B84E}"/>
                </a:ext>
              </a:extLst>
            </p:cNvPr>
            <p:cNvPicPr>
              <a:picLocks noChangeAspect="1"/>
            </p:cNvPicPr>
            <p:nvPr>
              <p:custDataLst>
                <p:tags r:id="rId20"/>
              </p:custDataLst>
            </p:nvPr>
          </p:nvPicPr>
          <p:blipFill>
            <a:blip r:embed="rId30" cstate="hqprint">
              <a:extLst>
                <a:ext uri="{28A0092B-C50C-407E-A947-70E740481C1C}">
                  <a14:useLocalDpi xmlns:a14="http://schemas.microsoft.com/office/drawing/2010/main" val="0"/>
                </a:ext>
              </a:extLst>
            </a:blip>
            <a:stretch>
              <a:fillRect/>
            </a:stretch>
          </p:blipFill>
          <p:spPr>
            <a:xfrm>
              <a:off x="2613544" y="3572142"/>
              <a:ext cx="413867" cy="294400"/>
            </a:xfrm>
            <a:prstGeom prst="rect">
              <a:avLst/>
            </a:prstGeom>
          </p:spPr>
        </p:pic>
      </p:grpSp>
      <p:cxnSp>
        <p:nvCxnSpPr>
          <p:cNvPr id="87" name="直線矢印コネクタ 86">
            <a:extLst>
              <a:ext uri="{FF2B5EF4-FFF2-40B4-BE49-F238E27FC236}">
                <a16:creationId xmlns:a16="http://schemas.microsoft.com/office/drawing/2014/main" id="{1BAB7CD8-12A1-406A-9CC5-055E8B61F3E5}"/>
              </a:ext>
            </a:extLst>
          </p:cNvPr>
          <p:cNvCxnSpPr>
            <a:cxnSpLocks/>
          </p:cNvCxnSpPr>
          <p:nvPr/>
        </p:nvCxnSpPr>
        <p:spPr>
          <a:xfrm flipV="1">
            <a:off x="815180" y="3157798"/>
            <a:ext cx="450000" cy="155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16" name="グループ化 15">
            <a:extLst>
              <a:ext uri="{FF2B5EF4-FFF2-40B4-BE49-F238E27FC236}">
                <a16:creationId xmlns:a16="http://schemas.microsoft.com/office/drawing/2014/main" id="{39CE4D60-5E37-4781-8C53-0B6112DB7407}"/>
              </a:ext>
            </a:extLst>
          </p:cNvPr>
          <p:cNvGrpSpPr/>
          <p:nvPr/>
        </p:nvGrpSpPr>
        <p:grpSpPr>
          <a:xfrm>
            <a:off x="1277635" y="1806639"/>
            <a:ext cx="604800" cy="532318"/>
            <a:chOff x="2536691" y="1991987"/>
            <a:chExt cx="604800" cy="532318"/>
          </a:xfrm>
        </p:grpSpPr>
        <p:sp>
          <p:nvSpPr>
            <p:cNvPr id="90" name="正方形/長方形 89">
              <a:extLst>
                <a:ext uri="{FF2B5EF4-FFF2-40B4-BE49-F238E27FC236}">
                  <a16:creationId xmlns:a16="http://schemas.microsoft.com/office/drawing/2014/main" id="{2D17C24E-6C38-4817-A384-5D81AB6F1708}"/>
                </a:ext>
              </a:extLst>
            </p:cNvPr>
            <p:cNvSpPr>
              <a:spLocks noChangeAspect="1"/>
            </p:cNvSpPr>
            <p:nvPr/>
          </p:nvSpPr>
          <p:spPr>
            <a:xfrm>
              <a:off x="2536691" y="1991987"/>
              <a:ext cx="604800" cy="53231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30E195D9-BA5E-4D5A-9B11-CD1434F172CF}"/>
                </a:ext>
              </a:extLst>
            </p:cNvPr>
            <p:cNvPicPr>
              <a:picLocks noChangeAspect="1"/>
            </p:cNvPicPr>
            <p:nvPr>
              <p:custDataLst>
                <p:tags r:id="rId19"/>
              </p:custDataLst>
            </p:nvPr>
          </p:nvPicPr>
          <p:blipFill>
            <a:blip r:embed="rId31" cstate="hqprint">
              <a:extLst>
                <a:ext uri="{28A0092B-C50C-407E-A947-70E740481C1C}">
                  <a14:useLocalDpi xmlns:a14="http://schemas.microsoft.com/office/drawing/2010/main" val="0"/>
                </a:ext>
              </a:extLst>
            </a:blip>
            <a:stretch>
              <a:fillRect/>
            </a:stretch>
          </p:blipFill>
          <p:spPr>
            <a:xfrm>
              <a:off x="2640119" y="2120505"/>
              <a:ext cx="405334" cy="294400"/>
            </a:xfrm>
            <a:prstGeom prst="rect">
              <a:avLst/>
            </a:prstGeom>
          </p:spPr>
        </p:pic>
      </p:grpSp>
      <p:cxnSp>
        <p:nvCxnSpPr>
          <p:cNvPr id="94" name="直線矢印コネクタ 93">
            <a:extLst>
              <a:ext uri="{FF2B5EF4-FFF2-40B4-BE49-F238E27FC236}">
                <a16:creationId xmlns:a16="http://schemas.microsoft.com/office/drawing/2014/main" id="{1687FA75-B8A7-4C99-A195-4EDF883D0FF1}"/>
              </a:ext>
            </a:extLst>
          </p:cNvPr>
          <p:cNvCxnSpPr>
            <a:cxnSpLocks/>
          </p:cNvCxnSpPr>
          <p:nvPr/>
        </p:nvCxnSpPr>
        <p:spPr>
          <a:xfrm flipV="1">
            <a:off x="816823" y="2097586"/>
            <a:ext cx="450000" cy="155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5" name="直線矢印コネクタ 94">
            <a:extLst>
              <a:ext uri="{FF2B5EF4-FFF2-40B4-BE49-F238E27FC236}">
                <a16:creationId xmlns:a16="http://schemas.microsoft.com/office/drawing/2014/main" id="{4365C039-D2F8-4C7B-8B53-53DA3B6EB059}"/>
              </a:ext>
            </a:extLst>
          </p:cNvPr>
          <p:cNvCxnSpPr>
            <a:cxnSpLocks/>
          </p:cNvCxnSpPr>
          <p:nvPr/>
        </p:nvCxnSpPr>
        <p:spPr>
          <a:xfrm>
            <a:off x="2526256" y="2082177"/>
            <a:ext cx="0" cy="396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7" name="直線矢印コネクタ 96">
            <a:extLst>
              <a:ext uri="{FF2B5EF4-FFF2-40B4-BE49-F238E27FC236}">
                <a16:creationId xmlns:a16="http://schemas.microsoft.com/office/drawing/2014/main" id="{3F5306D1-32AA-4727-B22F-549C4DCD048D}"/>
              </a:ext>
            </a:extLst>
          </p:cNvPr>
          <p:cNvCxnSpPr>
            <a:cxnSpLocks/>
          </p:cNvCxnSpPr>
          <p:nvPr/>
        </p:nvCxnSpPr>
        <p:spPr>
          <a:xfrm flipV="1">
            <a:off x="2520477" y="2784856"/>
            <a:ext cx="0" cy="38564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03" name="図 102">
            <a:extLst>
              <a:ext uri="{FF2B5EF4-FFF2-40B4-BE49-F238E27FC236}">
                <a16:creationId xmlns:a16="http://schemas.microsoft.com/office/drawing/2014/main" id="{F3C0457E-775C-414C-A5D5-0B92C6293438}"/>
              </a:ext>
            </a:extLst>
          </p:cNvPr>
          <p:cNvPicPr>
            <a:picLocks noChangeAspect="1"/>
          </p:cNvPicPr>
          <p:nvPr>
            <p:custDataLst>
              <p:tags r:id="rId4"/>
            </p:custDataLst>
          </p:nvPr>
        </p:nvPicPr>
        <p:blipFill>
          <a:blip r:embed="rId32" cstate="hqprint">
            <a:extLst>
              <a:ext uri="{28A0092B-C50C-407E-A947-70E740481C1C}">
                <a14:useLocalDpi xmlns:a14="http://schemas.microsoft.com/office/drawing/2010/main" val="0"/>
              </a:ext>
            </a:extLst>
          </a:blip>
          <a:stretch>
            <a:fillRect/>
          </a:stretch>
        </p:blipFill>
        <p:spPr>
          <a:xfrm>
            <a:off x="2626168" y="2856467"/>
            <a:ext cx="236800" cy="236800"/>
          </a:xfrm>
          <a:prstGeom prst="rect">
            <a:avLst/>
          </a:prstGeom>
        </p:spPr>
      </p:pic>
      <p:pic>
        <p:nvPicPr>
          <p:cNvPr id="105" name="図 104">
            <a:extLst>
              <a:ext uri="{FF2B5EF4-FFF2-40B4-BE49-F238E27FC236}">
                <a16:creationId xmlns:a16="http://schemas.microsoft.com/office/drawing/2014/main" id="{8EE595CB-93B0-45F8-BBFC-49BD2C07F393}"/>
              </a:ext>
            </a:extLst>
          </p:cNvPr>
          <p:cNvPicPr>
            <a:picLocks noChangeAspect="1"/>
          </p:cNvPicPr>
          <p:nvPr>
            <p:custDataLst>
              <p:tags r:id="rId5"/>
            </p:custDataLst>
          </p:nvPr>
        </p:nvPicPr>
        <p:blipFill>
          <a:blip r:embed="rId32" cstate="hqprint">
            <a:extLst>
              <a:ext uri="{28A0092B-C50C-407E-A947-70E740481C1C}">
                <a14:useLocalDpi xmlns:a14="http://schemas.microsoft.com/office/drawing/2010/main" val="0"/>
              </a:ext>
            </a:extLst>
          </a:blip>
          <a:stretch>
            <a:fillRect/>
          </a:stretch>
        </p:blipFill>
        <p:spPr>
          <a:xfrm>
            <a:off x="2614850" y="2168200"/>
            <a:ext cx="236800" cy="236800"/>
          </a:xfrm>
          <a:prstGeom prst="rect">
            <a:avLst/>
          </a:prstGeom>
        </p:spPr>
      </p:pic>
      <p:cxnSp>
        <p:nvCxnSpPr>
          <p:cNvPr id="106" name="直線矢印コネクタ 105">
            <a:extLst>
              <a:ext uri="{FF2B5EF4-FFF2-40B4-BE49-F238E27FC236}">
                <a16:creationId xmlns:a16="http://schemas.microsoft.com/office/drawing/2014/main" id="{CF91588C-F7D6-47F4-AC7E-A54C9C6DFEC5}"/>
              </a:ext>
            </a:extLst>
          </p:cNvPr>
          <p:cNvCxnSpPr>
            <a:cxnSpLocks/>
          </p:cNvCxnSpPr>
          <p:nvPr/>
        </p:nvCxnSpPr>
        <p:spPr>
          <a:xfrm flipV="1">
            <a:off x="2639625" y="2634697"/>
            <a:ext cx="563500" cy="155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08" name="図 107">
            <a:extLst>
              <a:ext uri="{FF2B5EF4-FFF2-40B4-BE49-F238E27FC236}">
                <a16:creationId xmlns:a16="http://schemas.microsoft.com/office/drawing/2014/main" id="{72A79C4E-7ACE-42F8-8E54-0A0E618C2AB6}"/>
              </a:ext>
            </a:extLst>
          </p:cNvPr>
          <p:cNvPicPr>
            <a:picLocks noChangeAspect="1"/>
          </p:cNvPicPr>
          <p:nvPr>
            <p:custDataLst>
              <p:tags r:id="rId6"/>
            </p:custDataLst>
          </p:nvPr>
        </p:nvPicPr>
        <p:blipFill>
          <a:blip r:embed="rId33" cstate="hqprint">
            <a:extLst>
              <a:ext uri="{28A0092B-C50C-407E-A947-70E740481C1C}">
                <a14:useLocalDpi xmlns:a14="http://schemas.microsoft.com/office/drawing/2010/main" val="0"/>
              </a:ext>
            </a:extLst>
          </a:blip>
          <a:stretch>
            <a:fillRect/>
          </a:stretch>
        </p:blipFill>
        <p:spPr>
          <a:xfrm>
            <a:off x="3224489" y="2247496"/>
            <a:ext cx="522666" cy="774401"/>
          </a:xfrm>
          <a:prstGeom prst="rect">
            <a:avLst/>
          </a:prstGeom>
        </p:spPr>
      </p:pic>
      <p:grpSp>
        <p:nvGrpSpPr>
          <p:cNvPr id="52" name="グループ化 51">
            <a:extLst>
              <a:ext uri="{FF2B5EF4-FFF2-40B4-BE49-F238E27FC236}">
                <a16:creationId xmlns:a16="http://schemas.microsoft.com/office/drawing/2014/main" id="{19A8B1AB-AAD2-4C8C-8D3B-353580B78413}"/>
              </a:ext>
            </a:extLst>
          </p:cNvPr>
          <p:cNvGrpSpPr/>
          <p:nvPr/>
        </p:nvGrpSpPr>
        <p:grpSpPr>
          <a:xfrm>
            <a:off x="4322726" y="1823106"/>
            <a:ext cx="4423852" cy="1696447"/>
            <a:chOff x="3935573" y="3435054"/>
            <a:chExt cx="4423852" cy="1696447"/>
          </a:xfrm>
        </p:grpSpPr>
        <p:pic>
          <p:nvPicPr>
            <p:cNvPr id="112" name="図 111">
              <a:extLst>
                <a:ext uri="{FF2B5EF4-FFF2-40B4-BE49-F238E27FC236}">
                  <a16:creationId xmlns:a16="http://schemas.microsoft.com/office/drawing/2014/main" id="{F7FCFA59-D0B6-4A68-B602-D910BA045C0D}"/>
                </a:ext>
              </a:extLst>
            </p:cNvPr>
            <p:cNvPicPr>
              <a:picLocks noChangeAspect="1"/>
            </p:cNvPicPr>
            <p:nvPr>
              <p:custDataLst>
                <p:tags r:id="rId11"/>
              </p:custDataLst>
            </p:nvPr>
          </p:nvPicPr>
          <p:blipFill>
            <a:blip r:embed="rId34" cstate="hqprint">
              <a:extLst>
                <a:ext uri="{28A0092B-C50C-407E-A947-70E740481C1C}">
                  <a14:useLocalDpi xmlns:a14="http://schemas.microsoft.com/office/drawing/2010/main" val="0"/>
                </a:ext>
              </a:extLst>
            </a:blip>
            <a:stretch>
              <a:fillRect/>
            </a:stretch>
          </p:blipFill>
          <p:spPr>
            <a:xfrm>
              <a:off x="3960973" y="3715712"/>
              <a:ext cx="377600" cy="296534"/>
            </a:xfrm>
            <a:prstGeom prst="rect">
              <a:avLst/>
            </a:prstGeom>
          </p:spPr>
        </p:pic>
        <p:cxnSp>
          <p:nvCxnSpPr>
            <p:cNvPr id="116" name="直線矢印コネクタ 115">
              <a:extLst>
                <a:ext uri="{FF2B5EF4-FFF2-40B4-BE49-F238E27FC236}">
                  <a16:creationId xmlns:a16="http://schemas.microsoft.com/office/drawing/2014/main" id="{C9F667C4-D936-4D9C-9613-A6E6BE4F3254}"/>
                </a:ext>
              </a:extLst>
            </p:cNvPr>
            <p:cNvCxnSpPr>
              <a:cxnSpLocks/>
            </p:cNvCxnSpPr>
            <p:nvPr/>
          </p:nvCxnSpPr>
          <p:spPr>
            <a:xfrm>
              <a:off x="4378260" y="3857761"/>
              <a:ext cx="271213" cy="2320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18" name="楕円 117">
              <a:extLst>
                <a:ext uri="{FF2B5EF4-FFF2-40B4-BE49-F238E27FC236}">
                  <a16:creationId xmlns:a16="http://schemas.microsoft.com/office/drawing/2014/main" id="{A90BC9D8-599F-4D66-8CE7-5B43DE72AD82}"/>
                </a:ext>
              </a:extLst>
            </p:cNvPr>
            <p:cNvSpPr>
              <a:spLocks noChangeAspect="1"/>
            </p:cNvSpPr>
            <p:nvPr/>
          </p:nvSpPr>
          <p:spPr>
            <a:xfrm>
              <a:off x="7058789" y="4227668"/>
              <a:ext cx="249517" cy="24951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0" name="直線矢印コネクタ 119">
              <a:extLst>
                <a:ext uri="{FF2B5EF4-FFF2-40B4-BE49-F238E27FC236}">
                  <a16:creationId xmlns:a16="http://schemas.microsoft.com/office/drawing/2014/main" id="{F043B56B-A4BA-46AE-8DE5-10F31B11801F}"/>
                </a:ext>
              </a:extLst>
            </p:cNvPr>
            <p:cNvCxnSpPr>
              <a:cxnSpLocks/>
            </p:cNvCxnSpPr>
            <p:nvPr/>
          </p:nvCxnSpPr>
          <p:spPr>
            <a:xfrm>
              <a:off x="7176626" y="3860654"/>
              <a:ext cx="0" cy="360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1" name="直線コネクタ 120">
              <a:extLst>
                <a:ext uri="{FF2B5EF4-FFF2-40B4-BE49-F238E27FC236}">
                  <a16:creationId xmlns:a16="http://schemas.microsoft.com/office/drawing/2014/main" id="{CBB5F00C-ECEF-41BF-92C3-86D76D946849}"/>
                </a:ext>
              </a:extLst>
            </p:cNvPr>
            <p:cNvCxnSpPr>
              <a:cxnSpLocks/>
            </p:cNvCxnSpPr>
            <p:nvPr/>
          </p:nvCxnSpPr>
          <p:spPr>
            <a:xfrm flipH="1" flipV="1">
              <a:off x="6479057" y="3853415"/>
              <a:ext cx="732188" cy="0"/>
            </a:xfrm>
            <a:prstGeom prst="line">
              <a:avLst/>
            </a:prstGeom>
            <a:ln w="57150"/>
          </p:spPr>
          <p:style>
            <a:lnRef idx="1">
              <a:schemeClr val="dk1"/>
            </a:lnRef>
            <a:fillRef idx="0">
              <a:schemeClr val="dk1"/>
            </a:fillRef>
            <a:effectRef idx="0">
              <a:schemeClr val="dk1"/>
            </a:effectRef>
            <a:fontRef idx="minor">
              <a:schemeClr val="tx1"/>
            </a:fontRef>
          </p:style>
        </p:cxnSp>
        <p:pic>
          <p:nvPicPr>
            <p:cNvPr id="123" name="図 122">
              <a:extLst>
                <a:ext uri="{FF2B5EF4-FFF2-40B4-BE49-F238E27FC236}">
                  <a16:creationId xmlns:a16="http://schemas.microsoft.com/office/drawing/2014/main" id="{78257305-CC21-4583-AB43-8BC908AFA545}"/>
                </a:ext>
              </a:extLst>
            </p:cNvPr>
            <p:cNvPicPr>
              <a:picLocks noChangeAspect="1"/>
            </p:cNvPicPr>
            <p:nvPr>
              <p:custDataLst>
                <p:tags r:id="rId12"/>
              </p:custDataLst>
            </p:nvPr>
          </p:nvPicPr>
          <p:blipFill>
            <a:blip r:embed="rId32" cstate="hqprint">
              <a:extLst>
                <a:ext uri="{28A0092B-C50C-407E-A947-70E740481C1C}">
                  <a14:useLocalDpi xmlns:a14="http://schemas.microsoft.com/office/drawing/2010/main" val="0"/>
                </a:ext>
              </a:extLst>
            </a:blip>
            <a:stretch>
              <a:fillRect/>
            </a:stretch>
          </p:blipFill>
          <p:spPr>
            <a:xfrm>
              <a:off x="7264321" y="3838210"/>
              <a:ext cx="236800" cy="236800"/>
            </a:xfrm>
            <a:prstGeom prst="rect">
              <a:avLst/>
            </a:prstGeom>
          </p:spPr>
        </p:pic>
        <p:cxnSp>
          <p:nvCxnSpPr>
            <p:cNvPr id="124" name="直線矢印コネクタ 123">
              <a:extLst>
                <a:ext uri="{FF2B5EF4-FFF2-40B4-BE49-F238E27FC236}">
                  <a16:creationId xmlns:a16="http://schemas.microsoft.com/office/drawing/2014/main" id="{48A1AB09-E835-4FFC-99EE-EDB911B3DC2D}"/>
                </a:ext>
              </a:extLst>
            </p:cNvPr>
            <p:cNvCxnSpPr>
              <a:cxnSpLocks/>
              <a:stCxn id="118" idx="6"/>
            </p:cNvCxnSpPr>
            <p:nvPr/>
          </p:nvCxnSpPr>
          <p:spPr>
            <a:xfrm>
              <a:off x="7308306" y="4352427"/>
              <a:ext cx="46898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26" name="図 125">
              <a:extLst>
                <a:ext uri="{FF2B5EF4-FFF2-40B4-BE49-F238E27FC236}">
                  <a16:creationId xmlns:a16="http://schemas.microsoft.com/office/drawing/2014/main" id="{B877F4A6-CC5F-4A7A-9310-1EFBF4A10A14}"/>
                </a:ext>
              </a:extLst>
            </p:cNvPr>
            <p:cNvPicPr>
              <a:picLocks noChangeAspect="1"/>
            </p:cNvPicPr>
            <p:nvPr>
              <p:custDataLst>
                <p:tags r:id="rId13"/>
              </p:custDataLst>
            </p:nvPr>
          </p:nvPicPr>
          <p:blipFill>
            <a:blip r:embed="rId33" cstate="hqprint">
              <a:extLst>
                <a:ext uri="{28A0092B-C50C-407E-A947-70E740481C1C}">
                  <a14:useLocalDpi xmlns:a14="http://schemas.microsoft.com/office/drawing/2010/main" val="0"/>
                </a:ext>
              </a:extLst>
            </a:blip>
            <a:stretch>
              <a:fillRect/>
            </a:stretch>
          </p:blipFill>
          <p:spPr>
            <a:xfrm>
              <a:off x="7836759" y="3965225"/>
              <a:ext cx="522666" cy="774401"/>
            </a:xfrm>
            <a:prstGeom prst="rect">
              <a:avLst/>
            </a:prstGeom>
          </p:spPr>
        </p:pic>
        <p:grpSp>
          <p:nvGrpSpPr>
            <p:cNvPr id="26" name="グループ化 25">
              <a:extLst>
                <a:ext uri="{FF2B5EF4-FFF2-40B4-BE49-F238E27FC236}">
                  <a16:creationId xmlns:a16="http://schemas.microsoft.com/office/drawing/2014/main" id="{E92C727A-3DDC-4E0D-9448-43096F08AA13}"/>
                </a:ext>
              </a:extLst>
            </p:cNvPr>
            <p:cNvGrpSpPr/>
            <p:nvPr/>
          </p:nvGrpSpPr>
          <p:grpSpPr>
            <a:xfrm>
              <a:off x="5703733" y="3435054"/>
              <a:ext cx="1042088" cy="851200"/>
              <a:chOff x="7656476" y="3897179"/>
              <a:chExt cx="1042088" cy="851200"/>
            </a:xfrm>
            <a:solidFill>
              <a:schemeClr val="bg1"/>
            </a:solidFill>
          </p:grpSpPr>
          <p:sp>
            <p:nvSpPr>
              <p:cNvPr id="113" name="正方形/長方形 112">
                <a:extLst>
                  <a:ext uri="{FF2B5EF4-FFF2-40B4-BE49-F238E27FC236}">
                    <a16:creationId xmlns:a16="http://schemas.microsoft.com/office/drawing/2014/main" id="{97D0DCDF-9136-450F-9E94-72B1155EB4B2}"/>
                  </a:ext>
                </a:extLst>
              </p:cNvPr>
              <p:cNvSpPr/>
              <p:nvPr/>
            </p:nvSpPr>
            <p:spPr>
              <a:xfrm>
                <a:off x="7656476" y="3897179"/>
                <a:ext cx="1042088" cy="851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5" name="図 114">
                <a:extLst>
                  <a:ext uri="{FF2B5EF4-FFF2-40B4-BE49-F238E27FC236}">
                    <a16:creationId xmlns:a16="http://schemas.microsoft.com/office/drawing/2014/main" id="{BEC6A688-14C2-4AD4-B245-5A21E94CD573}"/>
                  </a:ext>
                </a:extLst>
              </p:cNvPr>
              <p:cNvPicPr>
                <a:picLocks noChangeAspect="1"/>
              </p:cNvPicPr>
              <p:nvPr>
                <p:custDataLst>
                  <p:tags r:id="rId18"/>
                </p:custDataLst>
              </p:nvPr>
            </p:nvPicPr>
            <p:blipFill>
              <a:blip r:embed="rId35" cstate="hqprint">
                <a:extLst>
                  <a:ext uri="{28A0092B-C50C-407E-A947-70E740481C1C}">
                    <a14:useLocalDpi xmlns:a14="http://schemas.microsoft.com/office/drawing/2010/main" val="0"/>
                  </a:ext>
                </a:extLst>
              </a:blip>
              <a:stretch>
                <a:fillRect/>
              </a:stretch>
            </p:blipFill>
            <p:spPr>
              <a:xfrm>
                <a:off x="7768481" y="3947977"/>
                <a:ext cx="797868" cy="780801"/>
              </a:xfrm>
              <a:prstGeom prst="rect">
                <a:avLst/>
              </a:prstGeom>
              <a:grpFill/>
            </p:spPr>
          </p:pic>
        </p:grpSp>
        <p:grpSp>
          <p:nvGrpSpPr>
            <p:cNvPr id="35" name="グループ化 34">
              <a:extLst>
                <a:ext uri="{FF2B5EF4-FFF2-40B4-BE49-F238E27FC236}">
                  <a16:creationId xmlns:a16="http://schemas.microsoft.com/office/drawing/2014/main" id="{E8DDE693-57B0-4F90-8741-A85CBD1EE491}"/>
                </a:ext>
              </a:extLst>
            </p:cNvPr>
            <p:cNvGrpSpPr/>
            <p:nvPr/>
          </p:nvGrpSpPr>
          <p:grpSpPr>
            <a:xfrm>
              <a:off x="4642217" y="3677747"/>
              <a:ext cx="432000" cy="375253"/>
              <a:chOff x="5064220" y="3654067"/>
              <a:chExt cx="432000" cy="375253"/>
            </a:xfrm>
          </p:grpSpPr>
          <p:sp>
            <p:nvSpPr>
              <p:cNvPr id="128" name="正方形/長方形 127">
                <a:extLst>
                  <a:ext uri="{FF2B5EF4-FFF2-40B4-BE49-F238E27FC236}">
                    <a16:creationId xmlns:a16="http://schemas.microsoft.com/office/drawing/2014/main" id="{30E79787-5F51-4DF7-8DB2-D136729AB025}"/>
                  </a:ext>
                </a:extLst>
              </p:cNvPr>
              <p:cNvSpPr>
                <a:spLocks noChangeAspect="1"/>
              </p:cNvSpPr>
              <p:nvPr/>
            </p:nvSpPr>
            <p:spPr>
              <a:xfrm>
                <a:off x="5064220" y="3654067"/>
                <a:ext cx="432000" cy="3752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0" name="図 129">
                <a:extLst>
                  <a:ext uri="{FF2B5EF4-FFF2-40B4-BE49-F238E27FC236}">
                    <a16:creationId xmlns:a16="http://schemas.microsoft.com/office/drawing/2014/main" id="{126E9E44-1BD2-48A4-9FD8-4FFFEB9DEDE4}"/>
                  </a:ext>
                </a:extLst>
              </p:cNvPr>
              <p:cNvPicPr>
                <a:picLocks noChangeAspect="1"/>
              </p:cNvPicPr>
              <p:nvPr>
                <p:custDataLst>
                  <p:tags r:id="rId17"/>
                </p:custDataLst>
              </p:nvPr>
            </p:nvPicPr>
            <p:blipFill>
              <a:blip r:embed="rId36" cstate="hqprint">
                <a:extLst>
                  <a:ext uri="{28A0092B-C50C-407E-A947-70E740481C1C}">
                    <a14:useLocalDpi xmlns:a14="http://schemas.microsoft.com/office/drawing/2010/main" val="0"/>
                  </a:ext>
                </a:extLst>
              </a:blip>
              <a:stretch>
                <a:fillRect/>
              </a:stretch>
            </p:blipFill>
            <p:spPr>
              <a:xfrm>
                <a:off x="5203691" y="3767225"/>
                <a:ext cx="132267" cy="160000"/>
              </a:xfrm>
              <a:prstGeom prst="rect">
                <a:avLst/>
              </a:prstGeom>
            </p:spPr>
          </p:pic>
        </p:grpSp>
        <p:cxnSp>
          <p:nvCxnSpPr>
            <p:cNvPr id="131" name="直線矢印コネクタ 130">
              <a:extLst>
                <a:ext uri="{FF2B5EF4-FFF2-40B4-BE49-F238E27FC236}">
                  <a16:creationId xmlns:a16="http://schemas.microsoft.com/office/drawing/2014/main" id="{A1516183-40A6-40DC-B18D-38AA76409AA1}"/>
                </a:ext>
              </a:extLst>
            </p:cNvPr>
            <p:cNvCxnSpPr>
              <a:cxnSpLocks/>
              <a:stCxn id="128" idx="3"/>
              <a:endCxn id="113" idx="1"/>
            </p:cNvCxnSpPr>
            <p:nvPr/>
          </p:nvCxnSpPr>
          <p:spPr>
            <a:xfrm flipV="1">
              <a:off x="5074217" y="3860654"/>
              <a:ext cx="629516" cy="472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32" name="図 131">
              <a:extLst>
                <a:ext uri="{FF2B5EF4-FFF2-40B4-BE49-F238E27FC236}">
                  <a16:creationId xmlns:a16="http://schemas.microsoft.com/office/drawing/2014/main" id="{100A943F-2019-4576-9694-F1B06B1DD631}"/>
                </a:ext>
              </a:extLst>
            </p:cNvPr>
            <p:cNvPicPr>
              <a:picLocks noChangeAspect="1"/>
            </p:cNvPicPr>
            <p:nvPr>
              <p:custDataLst>
                <p:tags r:id="rId14"/>
              </p:custDataLst>
            </p:nvPr>
          </p:nvPicPr>
          <p:blipFill>
            <a:blip r:embed="rId29" cstate="hqprint">
              <a:extLst>
                <a:ext uri="{28A0092B-C50C-407E-A947-70E740481C1C}">
                  <a14:useLocalDpi xmlns:a14="http://schemas.microsoft.com/office/drawing/2010/main" val="0"/>
                </a:ext>
              </a:extLst>
            </a:blip>
            <a:stretch>
              <a:fillRect/>
            </a:stretch>
          </p:blipFill>
          <p:spPr>
            <a:xfrm>
              <a:off x="3935573" y="4714736"/>
              <a:ext cx="501333" cy="209067"/>
            </a:xfrm>
            <a:prstGeom prst="rect">
              <a:avLst/>
            </a:prstGeom>
          </p:spPr>
        </p:pic>
        <p:cxnSp>
          <p:nvCxnSpPr>
            <p:cNvPr id="135" name="直線矢印コネクタ 134">
              <a:extLst>
                <a:ext uri="{FF2B5EF4-FFF2-40B4-BE49-F238E27FC236}">
                  <a16:creationId xmlns:a16="http://schemas.microsoft.com/office/drawing/2014/main" id="{0A392701-9F06-4983-9B3C-9855C4029F7B}"/>
                </a:ext>
              </a:extLst>
            </p:cNvPr>
            <p:cNvCxnSpPr>
              <a:cxnSpLocks/>
              <a:stCxn id="132" idx="3"/>
              <a:endCxn id="136" idx="1"/>
            </p:cNvCxnSpPr>
            <p:nvPr/>
          </p:nvCxnSpPr>
          <p:spPr>
            <a:xfrm>
              <a:off x="4436906" y="4819270"/>
              <a:ext cx="98399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9" name="直線コネクタ 138">
              <a:extLst>
                <a:ext uri="{FF2B5EF4-FFF2-40B4-BE49-F238E27FC236}">
                  <a16:creationId xmlns:a16="http://schemas.microsoft.com/office/drawing/2014/main" id="{EA2AADD0-A42E-489D-A6E5-22608B6883D4}"/>
                </a:ext>
              </a:extLst>
            </p:cNvPr>
            <p:cNvCxnSpPr>
              <a:cxnSpLocks/>
            </p:cNvCxnSpPr>
            <p:nvPr/>
          </p:nvCxnSpPr>
          <p:spPr>
            <a:xfrm flipH="1" flipV="1">
              <a:off x="6466357" y="4831315"/>
              <a:ext cx="732188" cy="0"/>
            </a:xfrm>
            <a:prstGeom prst="line">
              <a:avLst/>
            </a:prstGeom>
            <a:ln w="57150"/>
          </p:spPr>
          <p:style>
            <a:lnRef idx="1">
              <a:schemeClr val="dk1"/>
            </a:lnRef>
            <a:fillRef idx="0">
              <a:schemeClr val="dk1"/>
            </a:fillRef>
            <a:effectRef idx="0">
              <a:schemeClr val="dk1"/>
            </a:effectRef>
            <a:fontRef idx="minor">
              <a:schemeClr val="tx1"/>
            </a:fontRef>
          </p:style>
        </p:cxnSp>
        <p:grpSp>
          <p:nvGrpSpPr>
            <p:cNvPr id="46" name="グループ化 45">
              <a:extLst>
                <a:ext uri="{FF2B5EF4-FFF2-40B4-BE49-F238E27FC236}">
                  <a16:creationId xmlns:a16="http://schemas.microsoft.com/office/drawing/2014/main" id="{2F762D49-B398-4397-A7DC-A8FF07995FC3}"/>
                </a:ext>
              </a:extLst>
            </p:cNvPr>
            <p:cNvGrpSpPr/>
            <p:nvPr/>
          </p:nvGrpSpPr>
          <p:grpSpPr>
            <a:xfrm>
              <a:off x="5420901" y="4527858"/>
              <a:ext cx="1480292" cy="603643"/>
              <a:chOff x="5420901" y="4692958"/>
              <a:chExt cx="1480292" cy="603643"/>
            </a:xfrm>
          </p:grpSpPr>
          <p:sp>
            <p:nvSpPr>
              <p:cNvPr id="136" name="正方形/長方形 135">
                <a:extLst>
                  <a:ext uri="{FF2B5EF4-FFF2-40B4-BE49-F238E27FC236}">
                    <a16:creationId xmlns:a16="http://schemas.microsoft.com/office/drawing/2014/main" id="{EE40680B-63FA-476D-BEDA-6659527EB4F6}"/>
                  </a:ext>
                </a:extLst>
              </p:cNvPr>
              <p:cNvSpPr>
                <a:spLocks noChangeAspect="1"/>
              </p:cNvSpPr>
              <p:nvPr/>
            </p:nvSpPr>
            <p:spPr>
              <a:xfrm>
                <a:off x="5420901" y="4692958"/>
                <a:ext cx="1480292" cy="6036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8" name="図 137">
                <a:extLst>
                  <a:ext uri="{FF2B5EF4-FFF2-40B4-BE49-F238E27FC236}">
                    <a16:creationId xmlns:a16="http://schemas.microsoft.com/office/drawing/2014/main" id="{E93FD660-7770-470F-BBA8-A8B603267AAD}"/>
                  </a:ext>
                </a:extLst>
              </p:cNvPr>
              <p:cNvPicPr>
                <a:picLocks noChangeAspect="1"/>
              </p:cNvPicPr>
              <p:nvPr>
                <p:custDataLst>
                  <p:tags r:id="rId16"/>
                </p:custDataLst>
              </p:nvPr>
            </p:nvPicPr>
            <p:blipFill>
              <a:blip r:embed="rId37" cstate="hqprint">
                <a:extLst>
                  <a:ext uri="{28A0092B-C50C-407E-A947-70E740481C1C}">
                    <a14:useLocalDpi xmlns:a14="http://schemas.microsoft.com/office/drawing/2010/main" val="0"/>
                  </a:ext>
                </a:extLst>
              </a:blip>
              <a:stretch>
                <a:fillRect/>
              </a:stretch>
            </p:blipFill>
            <p:spPr>
              <a:xfrm>
                <a:off x="5514626" y="4849137"/>
                <a:ext cx="1305600" cy="294400"/>
              </a:xfrm>
              <a:prstGeom prst="rect">
                <a:avLst/>
              </a:prstGeom>
            </p:spPr>
          </p:pic>
        </p:grpSp>
        <p:cxnSp>
          <p:nvCxnSpPr>
            <p:cNvPr id="143" name="直線矢印コネクタ 142">
              <a:extLst>
                <a:ext uri="{FF2B5EF4-FFF2-40B4-BE49-F238E27FC236}">
                  <a16:creationId xmlns:a16="http://schemas.microsoft.com/office/drawing/2014/main" id="{1E98842E-F30F-465F-A006-541244C228F1}"/>
                </a:ext>
              </a:extLst>
            </p:cNvPr>
            <p:cNvCxnSpPr>
              <a:cxnSpLocks/>
            </p:cNvCxnSpPr>
            <p:nvPr/>
          </p:nvCxnSpPr>
          <p:spPr>
            <a:xfrm flipV="1">
              <a:off x="7176626" y="4499077"/>
              <a:ext cx="0" cy="3420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44" name="図 143">
              <a:extLst>
                <a:ext uri="{FF2B5EF4-FFF2-40B4-BE49-F238E27FC236}">
                  <a16:creationId xmlns:a16="http://schemas.microsoft.com/office/drawing/2014/main" id="{B9646177-F4AB-4D04-A647-CB7AE8CAB2A2}"/>
                </a:ext>
              </a:extLst>
            </p:cNvPr>
            <p:cNvPicPr>
              <a:picLocks noChangeAspect="1"/>
            </p:cNvPicPr>
            <p:nvPr>
              <p:custDataLst>
                <p:tags r:id="rId15"/>
              </p:custDataLst>
            </p:nvPr>
          </p:nvPicPr>
          <p:blipFill>
            <a:blip r:embed="rId32" cstate="hqprint">
              <a:extLst>
                <a:ext uri="{28A0092B-C50C-407E-A947-70E740481C1C}">
                  <a14:useLocalDpi xmlns:a14="http://schemas.microsoft.com/office/drawing/2010/main" val="0"/>
                </a:ext>
              </a:extLst>
            </a:blip>
            <a:stretch>
              <a:fillRect/>
            </a:stretch>
          </p:blipFill>
          <p:spPr>
            <a:xfrm>
              <a:off x="7270831" y="4600610"/>
              <a:ext cx="236800" cy="236800"/>
            </a:xfrm>
            <a:prstGeom prst="rect">
              <a:avLst/>
            </a:prstGeom>
          </p:spPr>
        </p:pic>
      </p:grpSp>
      <p:sp>
        <p:nvSpPr>
          <p:cNvPr id="56" name="正方形/長方形 55">
            <a:extLst>
              <a:ext uri="{FF2B5EF4-FFF2-40B4-BE49-F238E27FC236}">
                <a16:creationId xmlns:a16="http://schemas.microsoft.com/office/drawing/2014/main" id="{16985FFD-E97E-4B6A-993A-F29193B93B71}"/>
              </a:ext>
            </a:extLst>
          </p:cNvPr>
          <p:cNvSpPr/>
          <p:nvPr/>
        </p:nvSpPr>
        <p:spPr>
          <a:xfrm>
            <a:off x="257448" y="1889046"/>
            <a:ext cx="583119" cy="1515543"/>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9" name="図 58">
            <a:extLst>
              <a:ext uri="{FF2B5EF4-FFF2-40B4-BE49-F238E27FC236}">
                <a16:creationId xmlns:a16="http://schemas.microsoft.com/office/drawing/2014/main" id="{9203A99D-3017-471B-910D-E8E77F669982}"/>
              </a:ext>
            </a:extLst>
          </p:cNvPr>
          <p:cNvPicPr>
            <a:picLocks noChangeAspect="1"/>
          </p:cNvPicPr>
          <p:nvPr>
            <p:custDataLst>
              <p:tags r:id="rId7"/>
            </p:custDataLst>
          </p:nvPr>
        </p:nvPicPr>
        <p:blipFill>
          <a:blip r:embed="rId25" cstate="hqprint">
            <a:extLst>
              <a:ext uri="{28A0092B-C50C-407E-A947-70E740481C1C}">
                <a14:useLocalDpi xmlns:a14="http://schemas.microsoft.com/office/drawing/2010/main" val="0"/>
              </a:ext>
            </a:extLst>
          </a:blip>
          <a:stretch>
            <a:fillRect/>
          </a:stretch>
        </p:blipFill>
        <p:spPr>
          <a:xfrm>
            <a:off x="1392536" y="1454296"/>
            <a:ext cx="302933" cy="241067"/>
          </a:xfrm>
          <a:prstGeom prst="rect">
            <a:avLst/>
          </a:prstGeom>
        </p:spPr>
      </p:pic>
      <p:sp>
        <p:nvSpPr>
          <p:cNvPr id="154" name="正方形/長方形 153">
            <a:extLst>
              <a:ext uri="{FF2B5EF4-FFF2-40B4-BE49-F238E27FC236}">
                <a16:creationId xmlns:a16="http://schemas.microsoft.com/office/drawing/2014/main" id="{4594FE9B-D8E2-4008-86A5-34A44DD8617C}"/>
              </a:ext>
            </a:extLst>
          </p:cNvPr>
          <p:cNvSpPr/>
          <p:nvPr/>
        </p:nvSpPr>
        <p:spPr>
          <a:xfrm>
            <a:off x="3083989" y="1749992"/>
            <a:ext cx="800219" cy="461665"/>
          </a:xfrm>
          <a:prstGeom prst="rect">
            <a:avLst/>
          </a:prstGeom>
        </p:spPr>
        <p:txBody>
          <a:bodyPr wrap="none">
            <a:spAutoFit/>
          </a:bodyPr>
          <a:lstStyle/>
          <a:p>
            <a:r>
              <a:rPr lang="ja-JP" altLang="en-US" sz="2400" dirty="0"/>
              <a:t>出力</a:t>
            </a:r>
          </a:p>
        </p:txBody>
      </p:sp>
      <p:sp>
        <p:nvSpPr>
          <p:cNvPr id="156" name="正方形/長方形 155">
            <a:extLst>
              <a:ext uri="{FF2B5EF4-FFF2-40B4-BE49-F238E27FC236}">
                <a16:creationId xmlns:a16="http://schemas.microsoft.com/office/drawing/2014/main" id="{09444725-74A3-4634-93F2-8648E3DE52C1}"/>
              </a:ext>
            </a:extLst>
          </p:cNvPr>
          <p:cNvSpPr/>
          <p:nvPr/>
        </p:nvSpPr>
        <p:spPr>
          <a:xfrm>
            <a:off x="4233668" y="1940585"/>
            <a:ext cx="1324854" cy="158997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a:extLst>
              <a:ext uri="{FF2B5EF4-FFF2-40B4-BE49-F238E27FC236}">
                <a16:creationId xmlns:a16="http://schemas.microsoft.com/office/drawing/2014/main" id="{3DE416C9-1A06-4E2B-AA6B-2065CD92CF8D}"/>
              </a:ext>
            </a:extLst>
          </p:cNvPr>
          <p:cNvSpPr/>
          <p:nvPr/>
        </p:nvSpPr>
        <p:spPr>
          <a:xfrm>
            <a:off x="4327316" y="1188401"/>
            <a:ext cx="800219" cy="830997"/>
          </a:xfrm>
          <a:prstGeom prst="rect">
            <a:avLst/>
          </a:prstGeom>
        </p:spPr>
        <p:txBody>
          <a:bodyPr wrap="none">
            <a:spAutoFit/>
          </a:bodyPr>
          <a:lstStyle/>
          <a:p>
            <a:r>
              <a:rPr lang="ja-JP" altLang="en-US" sz="2400" dirty="0"/>
              <a:t>観測</a:t>
            </a:r>
            <a:endParaRPr lang="en-US" altLang="ja-JP" sz="2400" dirty="0"/>
          </a:p>
          <a:p>
            <a:r>
              <a:rPr lang="ja-JP" altLang="en-US" sz="2400" dirty="0"/>
              <a:t>出力</a:t>
            </a:r>
          </a:p>
        </p:txBody>
      </p:sp>
      <p:pic>
        <p:nvPicPr>
          <p:cNvPr id="178" name="図 177">
            <a:extLst>
              <a:ext uri="{FF2B5EF4-FFF2-40B4-BE49-F238E27FC236}">
                <a16:creationId xmlns:a16="http://schemas.microsoft.com/office/drawing/2014/main" id="{9DFBD753-E171-449B-AEB9-CD84C9E19B4B}"/>
              </a:ext>
            </a:extLst>
          </p:cNvPr>
          <p:cNvPicPr>
            <a:picLocks noChangeAspect="1"/>
          </p:cNvPicPr>
          <p:nvPr>
            <p:custDataLst>
              <p:tags r:id="rId8"/>
            </p:custDataLst>
          </p:nvPr>
        </p:nvPicPr>
        <p:blipFill>
          <a:blip r:embed="rId26" cstate="hqprint">
            <a:extLst>
              <a:ext uri="{28A0092B-C50C-407E-A947-70E740481C1C}">
                <a14:useLocalDpi xmlns:a14="http://schemas.microsoft.com/office/drawing/2010/main" val="0"/>
              </a:ext>
            </a:extLst>
          </a:blip>
          <a:stretch>
            <a:fillRect/>
          </a:stretch>
        </p:blipFill>
        <p:spPr>
          <a:xfrm>
            <a:off x="6302092" y="1354088"/>
            <a:ext cx="599466" cy="334934"/>
          </a:xfrm>
          <a:prstGeom prst="rect">
            <a:avLst/>
          </a:prstGeom>
        </p:spPr>
      </p:pic>
      <p:sp>
        <p:nvSpPr>
          <p:cNvPr id="180" name="正方形/長方形 179">
            <a:extLst>
              <a:ext uri="{FF2B5EF4-FFF2-40B4-BE49-F238E27FC236}">
                <a16:creationId xmlns:a16="http://schemas.microsoft.com/office/drawing/2014/main" id="{556DD477-BB85-4B60-978B-D356423CB03E}"/>
              </a:ext>
            </a:extLst>
          </p:cNvPr>
          <p:cNvSpPr/>
          <p:nvPr/>
        </p:nvSpPr>
        <p:spPr>
          <a:xfrm>
            <a:off x="8085559" y="1852718"/>
            <a:ext cx="800219" cy="461665"/>
          </a:xfrm>
          <a:prstGeom prst="rect">
            <a:avLst/>
          </a:prstGeom>
        </p:spPr>
        <p:txBody>
          <a:bodyPr wrap="none">
            <a:spAutoFit/>
          </a:bodyPr>
          <a:lstStyle/>
          <a:p>
            <a:r>
              <a:rPr lang="ja-JP" altLang="en-US" sz="2400" dirty="0"/>
              <a:t>出力</a:t>
            </a:r>
          </a:p>
        </p:txBody>
      </p:sp>
      <p:sp>
        <p:nvSpPr>
          <p:cNvPr id="181" name="正方形/長方形 180">
            <a:extLst>
              <a:ext uri="{FF2B5EF4-FFF2-40B4-BE49-F238E27FC236}">
                <a16:creationId xmlns:a16="http://schemas.microsoft.com/office/drawing/2014/main" id="{10871BFD-6530-4C51-AA19-F3B4A74BEB90}"/>
              </a:ext>
            </a:extLst>
          </p:cNvPr>
          <p:cNvSpPr/>
          <p:nvPr/>
        </p:nvSpPr>
        <p:spPr>
          <a:xfrm>
            <a:off x="148398" y="1159536"/>
            <a:ext cx="800219" cy="830997"/>
          </a:xfrm>
          <a:prstGeom prst="rect">
            <a:avLst/>
          </a:prstGeom>
        </p:spPr>
        <p:txBody>
          <a:bodyPr wrap="none">
            <a:spAutoFit/>
          </a:bodyPr>
          <a:lstStyle/>
          <a:p>
            <a:r>
              <a:rPr lang="ja-JP" altLang="en-US" sz="2400" dirty="0"/>
              <a:t>観測</a:t>
            </a:r>
            <a:endParaRPr lang="en-US" altLang="ja-JP" sz="2400" dirty="0"/>
          </a:p>
          <a:p>
            <a:r>
              <a:rPr lang="ja-JP" altLang="en-US" sz="2400" dirty="0"/>
              <a:t>出力</a:t>
            </a:r>
          </a:p>
        </p:txBody>
      </p:sp>
      <p:cxnSp>
        <p:nvCxnSpPr>
          <p:cNvPr id="187" name="直線コネクタ 186">
            <a:extLst>
              <a:ext uri="{FF2B5EF4-FFF2-40B4-BE49-F238E27FC236}">
                <a16:creationId xmlns:a16="http://schemas.microsoft.com/office/drawing/2014/main" id="{5527E6B5-28F2-4DD9-B28F-6CBB60CC6ACC}"/>
              </a:ext>
            </a:extLst>
          </p:cNvPr>
          <p:cNvCxnSpPr/>
          <p:nvPr/>
        </p:nvCxnSpPr>
        <p:spPr>
          <a:xfrm>
            <a:off x="4088822" y="1454296"/>
            <a:ext cx="0" cy="2865711"/>
          </a:xfrm>
          <a:prstGeom prst="line">
            <a:avLst/>
          </a:prstGeom>
          <a:ln w="38100">
            <a:prstDash val="dashDot"/>
          </a:ln>
        </p:spPr>
        <p:style>
          <a:lnRef idx="1">
            <a:schemeClr val="dk1"/>
          </a:lnRef>
          <a:fillRef idx="0">
            <a:schemeClr val="dk1"/>
          </a:fillRef>
          <a:effectRef idx="0">
            <a:schemeClr val="dk1"/>
          </a:effectRef>
          <a:fontRef idx="minor">
            <a:schemeClr val="tx1"/>
          </a:fontRef>
        </p:style>
      </p:cxnSp>
      <p:pic>
        <p:nvPicPr>
          <p:cNvPr id="7" name="図 6">
            <a:extLst>
              <a:ext uri="{FF2B5EF4-FFF2-40B4-BE49-F238E27FC236}">
                <a16:creationId xmlns:a16="http://schemas.microsoft.com/office/drawing/2014/main" id="{122C514F-2653-4322-86F2-E7ECAA54F953}"/>
              </a:ext>
            </a:extLst>
          </p:cNvPr>
          <p:cNvPicPr>
            <a:picLocks noChangeAspect="1"/>
          </p:cNvPicPr>
          <p:nvPr>
            <p:custDataLst>
              <p:tags r:id="rId9"/>
            </p:custDataLst>
          </p:nvPr>
        </p:nvPicPr>
        <p:blipFill>
          <a:blip r:embed="rId38" cstate="hqprint">
            <a:extLst>
              <a:ext uri="{28A0092B-C50C-407E-A947-70E740481C1C}">
                <a14:useLocalDpi xmlns:a14="http://schemas.microsoft.com/office/drawing/2010/main" val="0"/>
              </a:ext>
            </a:extLst>
          </a:blip>
          <a:stretch>
            <a:fillRect/>
          </a:stretch>
        </p:blipFill>
        <p:spPr>
          <a:xfrm>
            <a:off x="3981205" y="4752266"/>
            <a:ext cx="3238399" cy="352000"/>
          </a:xfrm>
          <a:prstGeom prst="rect">
            <a:avLst/>
          </a:prstGeom>
        </p:spPr>
      </p:pic>
      <p:pic>
        <p:nvPicPr>
          <p:cNvPr id="109" name="図 108">
            <a:extLst>
              <a:ext uri="{FF2B5EF4-FFF2-40B4-BE49-F238E27FC236}">
                <a16:creationId xmlns:a16="http://schemas.microsoft.com/office/drawing/2014/main" id="{2A05C3B5-66D0-47F2-BF47-B41D9D6F372F}"/>
              </a:ext>
            </a:extLst>
          </p:cNvPr>
          <p:cNvPicPr>
            <a:picLocks noChangeAspect="1"/>
          </p:cNvPicPr>
          <p:nvPr>
            <p:custDataLst>
              <p:tags r:id="rId10"/>
            </p:custDataLst>
          </p:nvPr>
        </p:nvPicPr>
        <p:blipFill>
          <a:blip r:embed="rId39" cstate="hqprint">
            <a:extLst>
              <a:ext uri="{28A0092B-C50C-407E-A947-70E740481C1C}">
                <a14:useLocalDpi xmlns:a14="http://schemas.microsoft.com/office/drawing/2010/main" val="0"/>
              </a:ext>
            </a:extLst>
          </a:blip>
          <a:stretch>
            <a:fillRect/>
          </a:stretch>
        </p:blipFill>
        <p:spPr>
          <a:xfrm>
            <a:off x="4599386" y="3739582"/>
            <a:ext cx="3722732" cy="563309"/>
          </a:xfrm>
          <a:prstGeom prst="rect">
            <a:avLst/>
          </a:prstGeom>
        </p:spPr>
      </p:pic>
      <p:sp>
        <p:nvSpPr>
          <p:cNvPr id="63" name="正方形/長方形 62">
            <a:extLst>
              <a:ext uri="{FF2B5EF4-FFF2-40B4-BE49-F238E27FC236}">
                <a16:creationId xmlns:a16="http://schemas.microsoft.com/office/drawing/2014/main" id="{1A008BA2-C345-4936-9E9F-E8DAAC2592CE}"/>
              </a:ext>
            </a:extLst>
          </p:cNvPr>
          <p:cNvSpPr/>
          <p:nvPr/>
        </p:nvSpPr>
        <p:spPr>
          <a:xfrm>
            <a:off x="1544002" y="4671383"/>
            <a:ext cx="2339102" cy="523220"/>
          </a:xfrm>
          <a:prstGeom prst="rect">
            <a:avLst/>
          </a:prstGeom>
        </p:spPr>
        <p:txBody>
          <a:bodyPr wrap="none">
            <a:spAutoFit/>
          </a:bodyPr>
          <a:lstStyle/>
          <a:p>
            <a:r>
              <a:rPr lang="ja-JP" altLang="en-US" sz="2800" dirty="0"/>
              <a:t>等価変換可能</a:t>
            </a:r>
          </a:p>
        </p:txBody>
      </p:sp>
    </p:spTree>
    <p:extLst>
      <p:ext uri="{BB962C8B-B14F-4D97-AF65-F5344CB8AC3E}">
        <p14:creationId xmlns:p14="http://schemas.microsoft.com/office/powerpoint/2010/main" val="2599716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図 74">
            <a:extLst>
              <a:ext uri="{FF2B5EF4-FFF2-40B4-BE49-F238E27FC236}">
                <a16:creationId xmlns:a16="http://schemas.microsoft.com/office/drawing/2014/main" id="{4813CAFF-3D0D-4691-98A7-98BF8F8269C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310543" y="2542443"/>
            <a:ext cx="3642957" cy="3649122"/>
          </a:xfrm>
          <a:prstGeom prst="rect">
            <a:avLst/>
          </a:prstGeom>
        </p:spPr>
      </p:pic>
      <p:sp>
        <p:nvSpPr>
          <p:cNvPr id="24" name="正方形/長方形 23">
            <a:extLst>
              <a:ext uri="{FF2B5EF4-FFF2-40B4-BE49-F238E27FC236}">
                <a16:creationId xmlns:a16="http://schemas.microsoft.com/office/drawing/2014/main" id="{8C603322-F930-4B1C-8643-A3DD8B0F89CF}"/>
              </a:ext>
            </a:extLst>
          </p:cNvPr>
          <p:cNvSpPr/>
          <p:nvPr/>
        </p:nvSpPr>
        <p:spPr>
          <a:xfrm>
            <a:off x="-11868" y="6311968"/>
            <a:ext cx="7087197" cy="707886"/>
          </a:xfrm>
          <a:prstGeom prst="rect">
            <a:avLst/>
          </a:prstGeom>
        </p:spPr>
        <p:txBody>
          <a:bodyPr wrap="none">
            <a:spAutoFit/>
          </a:bodyPr>
          <a:lstStyle/>
          <a:p>
            <a:r>
              <a:rPr lang="en-US" altLang="ja-JP" sz="2400" baseline="30000" dirty="0"/>
              <a:t>[3]</a:t>
            </a:r>
            <a:r>
              <a:rPr lang="ja-JP" altLang="en-US" sz="2400" baseline="30000" dirty="0"/>
              <a:t>高山，小林，不安定な二次の補償器を用いた低剛性・高慣性比の</a:t>
            </a:r>
            <a:endParaRPr lang="en-US" altLang="ja-JP" sz="2400" baseline="30000" dirty="0"/>
          </a:p>
          <a:p>
            <a:r>
              <a:rPr lang="ja-JP" altLang="en-US" sz="2400" baseline="30000" dirty="0"/>
              <a:t>二慣性系における外乱抑制性能の改善，システム制御情報学会論文誌</a:t>
            </a:r>
            <a:r>
              <a:rPr lang="en-US" altLang="ja-JP" sz="2400" baseline="30000" dirty="0"/>
              <a:t>(2017)</a:t>
            </a:r>
            <a:endParaRPr lang="ja-JP" altLang="en-US" sz="2400" dirty="0"/>
          </a:p>
        </p:txBody>
      </p:sp>
      <p:sp>
        <p:nvSpPr>
          <p:cNvPr id="2" name="タイトル 1">
            <a:extLst>
              <a:ext uri="{FF2B5EF4-FFF2-40B4-BE49-F238E27FC236}">
                <a16:creationId xmlns:a16="http://schemas.microsoft.com/office/drawing/2014/main" id="{6A29DFCF-4A11-4D32-AEDE-2EF55682D647}"/>
              </a:ext>
            </a:extLst>
          </p:cNvPr>
          <p:cNvSpPr>
            <a:spLocks noGrp="1"/>
          </p:cNvSpPr>
          <p:nvPr>
            <p:ph type="title"/>
          </p:nvPr>
        </p:nvSpPr>
        <p:spPr/>
        <p:txBody>
          <a:bodyPr/>
          <a:lstStyle/>
          <a:p>
            <a:r>
              <a:rPr lang="ja-JP" altLang="en-US" dirty="0"/>
              <a:t>従来研究</a:t>
            </a:r>
            <a:r>
              <a:rPr lang="en-US" altLang="ja-JP" baseline="30000" dirty="0"/>
              <a:t>[3] </a:t>
            </a:r>
            <a:r>
              <a:rPr lang="ja-JP" altLang="en-US" dirty="0"/>
              <a:t>：比例制御における制約</a:t>
            </a:r>
            <a:endParaRPr kumimoji="1" lang="ja-JP" altLang="en-US" dirty="0"/>
          </a:p>
        </p:txBody>
      </p:sp>
      <p:grpSp>
        <p:nvGrpSpPr>
          <p:cNvPr id="39" name="グループ化 38">
            <a:extLst>
              <a:ext uri="{FF2B5EF4-FFF2-40B4-BE49-F238E27FC236}">
                <a16:creationId xmlns:a16="http://schemas.microsoft.com/office/drawing/2014/main" id="{D5473EF6-2CC2-46FE-801E-5AEAC096E49C}"/>
              </a:ext>
            </a:extLst>
          </p:cNvPr>
          <p:cNvGrpSpPr/>
          <p:nvPr/>
        </p:nvGrpSpPr>
        <p:grpSpPr>
          <a:xfrm>
            <a:off x="5900044" y="3030535"/>
            <a:ext cx="2615306" cy="742931"/>
            <a:chOff x="5900044" y="3030535"/>
            <a:chExt cx="2615306" cy="742931"/>
          </a:xfrm>
        </p:grpSpPr>
        <p:cxnSp>
          <p:nvCxnSpPr>
            <p:cNvPr id="33" name="直線コネクタ 32">
              <a:extLst>
                <a:ext uri="{FF2B5EF4-FFF2-40B4-BE49-F238E27FC236}">
                  <a16:creationId xmlns:a16="http://schemas.microsoft.com/office/drawing/2014/main" id="{DAC2EA6E-7F3C-41F9-9F70-6A5C835DCF1A}"/>
                </a:ext>
              </a:extLst>
            </p:cNvPr>
            <p:cNvCxnSpPr>
              <a:cxnSpLocks/>
            </p:cNvCxnSpPr>
            <p:nvPr/>
          </p:nvCxnSpPr>
          <p:spPr>
            <a:xfrm>
              <a:off x="5900044" y="3401215"/>
              <a:ext cx="2615305" cy="0"/>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977B408-8915-4ACE-B2C8-9D0FEC76C7CF}"/>
                </a:ext>
              </a:extLst>
            </p:cNvPr>
            <p:cNvCxnSpPr>
              <a:cxnSpLocks/>
            </p:cNvCxnSpPr>
            <p:nvPr/>
          </p:nvCxnSpPr>
          <p:spPr>
            <a:xfrm>
              <a:off x="5900045" y="3773466"/>
              <a:ext cx="261530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087E911-1BC9-493F-A890-BE7506D4DA95}"/>
                </a:ext>
              </a:extLst>
            </p:cNvPr>
            <p:cNvCxnSpPr>
              <a:cxnSpLocks/>
            </p:cNvCxnSpPr>
            <p:nvPr/>
          </p:nvCxnSpPr>
          <p:spPr>
            <a:xfrm>
              <a:off x="5900045" y="3030535"/>
              <a:ext cx="2615305" cy="0"/>
            </a:xfrm>
            <a:prstGeom prst="line">
              <a:avLst/>
            </a:prstGeom>
            <a:ln w="38100">
              <a:prstDash val="dash"/>
            </a:ln>
          </p:spPr>
          <p:style>
            <a:lnRef idx="1">
              <a:schemeClr val="accent6"/>
            </a:lnRef>
            <a:fillRef idx="0">
              <a:schemeClr val="accent6"/>
            </a:fillRef>
            <a:effectRef idx="0">
              <a:schemeClr val="accent6"/>
            </a:effectRef>
            <a:fontRef idx="minor">
              <a:schemeClr val="tx1"/>
            </a:fontRef>
          </p:style>
        </p:cxnSp>
      </p:grpSp>
      <p:cxnSp>
        <p:nvCxnSpPr>
          <p:cNvPr id="43" name="直線矢印コネクタ 42">
            <a:extLst>
              <a:ext uri="{FF2B5EF4-FFF2-40B4-BE49-F238E27FC236}">
                <a16:creationId xmlns:a16="http://schemas.microsoft.com/office/drawing/2014/main" id="{277BF7D4-8D37-41E4-A910-C3159B79C8E5}"/>
              </a:ext>
            </a:extLst>
          </p:cNvPr>
          <p:cNvCxnSpPr>
            <a:cxnSpLocks/>
          </p:cNvCxnSpPr>
          <p:nvPr/>
        </p:nvCxnSpPr>
        <p:spPr>
          <a:xfrm>
            <a:off x="6184556" y="2819831"/>
            <a:ext cx="0" cy="131316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5F175A6-3B07-4435-ACC6-3E3135BA2AD9}"/>
              </a:ext>
            </a:extLst>
          </p:cNvPr>
          <p:cNvSpPr txBox="1"/>
          <p:nvPr/>
        </p:nvSpPr>
        <p:spPr>
          <a:xfrm>
            <a:off x="4648089" y="3088762"/>
            <a:ext cx="1446056" cy="830997"/>
          </a:xfrm>
          <a:prstGeom prst="rect">
            <a:avLst/>
          </a:prstGeom>
          <a:solidFill>
            <a:schemeClr val="bg1"/>
          </a:solidFill>
          <a:ln>
            <a:solidFill>
              <a:schemeClr val="tx1"/>
            </a:solidFill>
          </a:ln>
        </p:spPr>
        <p:txBody>
          <a:bodyPr wrap="square" rtlCol="0">
            <a:spAutoFit/>
          </a:bodyPr>
          <a:lstStyle/>
          <a:p>
            <a:pPr algn="ctr"/>
            <a:r>
              <a:rPr kumimoji="1" lang="ja-JP" altLang="en-US" sz="2400" dirty="0"/>
              <a:t>性能：良</a:t>
            </a:r>
            <a:endParaRPr kumimoji="1" lang="en-US" altLang="ja-JP" sz="2400" dirty="0"/>
          </a:p>
          <a:p>
            <a:pPr algn="ctr"/>
            <a:r>
              <a:rPr kumimoji="1" lang="en-US" altLang="ja-JP" sz="2400" dirty="0"/>
              <a:t>(  </a:t>
            </a:r>
            <a:r>
              <a:rPr kumimoji="1" lang="ja-JP" altLang="en-US" sz="2400" dirty="0"/>
              <a:t>　</a:t>
            </a:r>
            <a:r>
              <a:rPr kumimoji="1" lang="en-US" altLang="ja-JP" sz="2400" dirty="0"/>
              <a:t>:</a:t>
            </a:r>
            <a:r>
              <a:rPr kumimoji="1" lang="ja-JP" altLang="en-US" sz="2400" dirty="0"/>
              <a:t>小</a:t>
            </a:r>
            <a:r>
              <a:rPr kumimoji="1" lang="en-US" altLang="ja-JP" sz="2400" dirty="0"/>
              <a:t>)</a:t>
            </a:r>
          </a:p>
        </p:txBody>
      </p:sp>
      <p:sp>
        <p:nvSpPr>
          <p:cNvPr id="54" name="楕円 53">
            <a:extLst>
              <a:ext uri="{FF2B5EF4-FFF2-40B4-BE49-F238E27FC236}">
                <a16:creationId xmlns:a16="http://schemas.microsoft.com/office/drawing/2014/main" id="{803718B4-4473-468C-85E1-798FC24E6A92}"/>
              </a:ext>
            </a:extLst>
          </p:cNvPr>
          <p:cNvSpPr/>
          <p:nvPr/>
        </p:nvSpPr>
        <p:spPr>
          <a:xfrm>
            <a:off x="6701200" y="3617569"/>
            <a:ext cx="360000" cy="360000"/>
          </a:xfrm>
          <a:prstGeom prst="ellipse">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矢印コネクタ 55">
            <a:extLst>
              <a:ext uri="{FF2B5EF4-FFF2-40B4-BE49-F238E27FC236}">
                <a16:creationId xmlns:a16="http://schemas.microsoft.com/office/drawing/2014/main" id="{3269A515-2271-414F-A585-6ECB1ACCB19E}"/>
              </a:ext>
            </a:extLst>
          </p:cNvPr>
          <p:cNvCxnSpPr>
            <a:cxnSpLocks/>
          </p:cNvCxnSpPr>
          <p:nvPr/>
        </p:nvCxnSpPr>
        <p:spPr>
          <a:xfrm>
            <a:off x="6881200" y="4100470"/>
            <a:ext cx="0" cy="1536743"/>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176F88CD-C65F-4791-8344-B0006C7EA8AF}"/>
              </a:ext>
            </a:extLst>
          </p:cNvPr>
          <p:cNvSpPr/>
          <p:nvPr/>
        </p:nvSpPr>
        <p:spPr>
          <a:xfrm>
            <a:off x="7073909" y="3932292"/>
            <a:ext cx="800219" cy="461665"/>
          </a:xfrm>
          <a:prstGeom prst="rect">
            <a:avLst/>
          </a:prstGeom>
          <a:solidFill>
            <a:schemeClr val="bg1"/>
          </a:solidFill>
          <a:ln>
            <a:solidFill>
              <a:schemeClr val="tx1"/>
            </a:solidFill>
          </a:ln>
        </p:spPr>
        <p:txBody>
          <a:bodyPr wrap="none">
            <a:spAutoFit/>
          </a:bodyPr>
          <a:lstStyle/>
          <a:p>
            <a:r>
              <a:rPr lang="ja-JP" altLang="en-US" sz="2400" dirty="0"/>
              <a:t>下限</a:t>
            </a:r>
            <a:endParaRPr lang="ja-JP" altLang="en-US" dirty="0"/>
          </a:p>
        </p:txBody>
      </p:sp>
      <p:sp>
        <p:nvSpPr>
          <p:cNvPr id="67" name="正方形/長方形 66">
            <a:extLst>
              <a:ext uri="{FF2B5EF4-FFF2-40B4-BE49-F238E27FC236}">
                <a16:creationId xmlns:a16="http://schemas.microsoft.com/office/drawing/2014/main" id="{8934E201-A616-46CB-9F14-8AC197745620}"/>
              </a:ext>
            </a:extLst>
          </p:cNvPr>
          <p:cNvSpPr/>
          <p:nvPr/>
        </p:nvSpPr>
        <p:spPr>
          <a:xfrm>
            <a:off x="231474" y="4033922"/>
            <a:ext cx="2031325" cy="461665"/>
          </a:xfrm>
          <a:prstGeom prst="rect">
            <a:avLst/>
          </a:prstGeom>
        </p:spPr>
        <p:txBody>
          <a:bodyPr wrap="none">
            <a:spAutoFit/>
          </a:bodyPr>
          <a:lstStyle/>
          <a:p>
            <a:r>
              <a:rPr lang="ja-JP" altLang="en-US" sz="2400" dirty="0"/>
              <a:t>比例補償器：</a:t>
            </a:r>
          </a:p>
        </p:txBody>
      </p:sp>
      <p:grpSp>
        <p:nvGrpSpPr>
          <p:cNvPr id="83" name="グループ化 82">
            <a:extLst>
              <a:ext uri="{FF2B5EF4-FFF2-40B4-BE49-F238E27FC236}">
                <a16:creationId xmlns:a16="http://schemas.microsoft.com/office/drawing/2014/main" id="{124930DE-06BF-4D3D-85D5-C7EF60E73048}"/>
              </a:ext>
            </a:extLst>
          </p:cNvPr>
          <p:cNvGrpSpPr/>
          <p:nvPr/>
        </p:nvGrpSpPr>
        <p:grpSpPr>
          <a:xfrm>
            <a:off x="1217326" y="4549645"/>
            <a:ext cx="3700870" cy="821851"/>
            <a:chOff x="1241049" y="5256620"/>
            <a:chExt cx="3700870" cy="821851"/>
          </a:xfrm>
        </p:grpSpPr>
        <p:pic>
          <p:nvPicPr>
            <p:cNvPr id="72" name="図 71">
              <a:extLst>
                <a:ext uri="{FF2B5EF4-FFF2-40B4-BE49-F238E27FC236}">
                  <a16:creationId xmlns:a16="http://schemas.microsoft.com/office/drawing/2014/main" id="{B7FE5D7F-07D6-4F96-96E0-F1047CD4858B}"/>
                </a:ext>
              </a:extLst>
            </p:cNvPr>
            <p:cNvPicPr>
              <a:picLocks noChangeAspect="1"/>
            </p:cNvPicPr>
            <p:nvPr>
              <p:custDataLst>
                <p:tags r:id="rId18"/>
              </p:custDataLst>
            </p:nvPr>
          </p:nvPicPr>
          <p:blipFill>
            <a:blip r:embed="rId22" cstate="hqprint">
              <a:extLst>
                <a:ext uri="{28A0092B-C50C-407E-A947-70E740481C1C}">
                  <a14:useLocalDpi xmlns:a14="http://schemas.microsoft.com/office/drawing/2010/main" val="0"/>
                </a:ext>
              </a:extLst>
            </a:blip>
            <a:stretch>
              <a:fillRect/>
            </a:stretch>
          </p:blipFill>
          <p:spPr>
            <a:xfrm>
              <a:off x="1241049" y="5694898"/>
              <a:ext cx="494933" cy="349867"/>
            </a:xfrm>
            <a:prstGeom prst="rect">
              <a:avLst/>
            </a:prstGeom>
          </p:spPr>
        </p:pic>
        <p:sp>
          <p:nvSpPr>
            <p:cNvPr id="73" name="正方形/長方形 72">
              <a:extLst>
                <a:ext uri="{FF2B5EF4-FFF2-40B4-BE49-F238E27FC236}">
                  <a16:creationId xmlns:a16="http://schemas.microsoft.com/office/drawing/2014/main" id="{8A53784A-8819-4D35-A723-60D729BCEF49}"/>
                </a:ext>
              </a:extLst>
            </p:cNvPr>
            <p:cNvSpPr/>
            <p:nvPr/>
          </p:nvSpPr>
          <p:spPr>
            <a:xfrm>
              <a:off x="1679487" y="5616806"/>
              <a:ext cx="3262432" cy="461665"/>
            </a:xfrm>
            <a:prstGeom prst="rect">
              <a:avLst/>
            </a:prstGeom>
          </p:spPr>
          <p:txBody>
            <a:bodyPr wrap="none">
              <a:spAutoFit/>
            </a:bodyPr>
            <a:lstStyle/>
            <a:p>
              <a:r>
                <a:rPr lang="ja-JP" altLang="en-US" sz="2400" dirty="0"/>
                <a:t>：二点のゲインを一致</a:t>
              </a:r>
            </a:p>
          </p:txBody>
        </p:sp>
        <p:sp>
          <p:nvSpPr>
            <p:cNvPr id="74" name="正方形/長方形 73">
              <a:extLst>
                <a:ext uri="{FF2B5EF4-FFF2-40B4-BE49-F238E27FC236}">
                  <a16:creationId xmlns:a16="http://schemas.microsoft.com/office/drawing/2014/main" id="{21ADF2A8-634F-4541-AAF1-7145557A1924}"/>
                </a:ext>
              </a:extLst>
            </p:cNvPr>
            <p:cNvSpPr/>
            <p:nvPr/>
          </p:nvSpPr>
          <p:spPr>
            <a:xfrm>
              <a:off x="1563884" y="5256620"/>
              <a:ext cx="2925801" cy="461665"/>
            </a:xfrm>
            <a:prstGeom prst="rect">
              <a:avLst/>
            </a:prstGeom>
          </p:spPr>
          <p:txBody>
            <a:bodyPr wrap="none">
              <a:spAutoFit/>
            </a:bodyPr>
            <a:lstStyle/>
            <a:p>
              <a:r>
                <a:rPr lang="ja-JP" altLang="en-US" sz="2400" dirty="0"/>
                <a:t>↓最適な比例補償器</a:t>
              </a:r>
            </a:p>
          </p:txBody>
        </p:sp>
      </p:grpSp>
      <p:pic>
        <p:nvPicPr>
          <p:cNvPr id="89" name="図 88">
            <a:extLst>
              <a:ext uri="{FF2B5EF4-FFF2-40B4-BE49-F238E27FC236}">
                <a16:creationId xmlns:a16="http://schemas.microsoft.com/office/drawing/2014/main" id="{EE3ACE62-2CEA-40DF-88F7-EDBF229E99A8}"/>
              </a:ext>
            </a:extLst>
          </p:cNvPr>
          <p:cNvPicPr>
            <a:picLocks noChangeAspect="1"/>
          </p:cNvPicPr>
          <p:nvPr>
            <p:custDataLst>
              <p:tags r:id="rId2"/>
            </p:custDataLst>
          </p:nvPr>
        </p:nvPicPr>
        <p:blipFill>
          <a:blip r:embed="rId23" cstate="hqprint">
            <a:extLst>
              <a:ext uri="{28A0092B-C50C-407E-A947-70E740481C1C}">
                <a14:useLocalDpi xmlns:a14="http://schemas.microsoft.com/office/drawing/2010/main" val="0"/>
              </a:ext>
            </a:extLst>
          </a:blip>
          <a:stretch>
            <a:fillRect/>
          </a:stretch>
        </p:blipFill>
        <p:spPr>
          <a:xfrm>
            <a:off x="6755614" y="5764445"/>
            <a:ext cx="354133" cy="266667"/>
          </a:xfrm>
          <a:prstGeom prst="rect">
            <a:avLst/>
          </a:prstGeom>
        </p:spPr>
      </p:pic>
      <p:pic>
        <p:nvPicPr>
          <p:cNvPr id="91" name="図 90">
            <a:extLst>
              <a:ext uri="{FF2B5EF4-FFF2-40B4-BE49-F238E27FC236}">
                <a16:creationId xmlns:a16="http://schemas.microsoft.com/office/drawing/2014/main" id="{9A646D4E-5280-41CB-B3C7-FE1B3473953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317270" y="2539232"/>
            <a:ext cx="3628128" cy="3634268"/>
          </a:xfrm>
          <a:prstGeom prst="rect">
            <a:avLst/>
          </a:prstGeom>
        </p:spPr>
      </p:pic>
      <p:pic>
        <p:nvPicPr>
          <p:cNvPr id="41" name="図 40">
            <a:extLst>
              <a:ext uri="{FF2B5EF4-FFF2-40B4-BE49-F238E27FC236}">
                <a16:creationId xmlns:a16="http://schemas.microsoft.com/office/drawing/2014/main" id="{72A4DA5B-FA1A-4B57-AECB-CE1A22887B93}"/>
              </a:ext>
            </a:extLst>
          </p:cNvPr>
          <p:cNvPicPr>
            <a:picLocks noChangeAspect="1"/>
          </p:cNvPicPr>
          <p:nvPr/>
        </p:nvPicPr>
        <p:blipFill>
          <a:blip r:embed="rId25"/>
          <a:stretch>
            <a:fillRect/>
          </a:stretch>
        </p:blipFill>
        <p:spPr>
          <a:xfrm>
            <a:off x="6184556" y="6038447"/>
            <a:ext cx="2241722" cy="298434"/>
          </a:xfrm>
          <a:prstGeom prst="rect">
            <a:avLst/>
          </a:prstGeom>
        </p:spPr>
      </p:pic>
      <p:grpSp>
        <p:nvGrpSpPr>
          <p:cNvPr id="69" name="グループ化 68">
            <a:extLst>
              <a:ext uri="{FF2B5EF4-FFF2-40B4-BE49-F238E27FC236}">
                <a16:creationId xmlns:a16="http://schemas.microsoft.com/office/drawing/2014/main" id="{0C317DE3-4324-40D2-9484-28CDC323511B}"/>
              </a:ext>
            </a:extLst>
          </p:cNvPr>
          <p:cNvGrpSpPr/>
          <p:nvPr/>
        </p:nvGrpSpPr>
        <p:grpSpPr>
          <a:xfrm>
            <a:off x="7080534" y="1458608"/>
            <a:ext cx="1942506" cy="1462002"/>
            <a:chOff x="7080534" y="1458608"/>
            <a:chExt cx="1942506" cy="1462002"/>
          </a:xfrm>
        </p:grpSpPr>
        <p:pic>
          <p:nvPicPr>
            <p:cNvPr id="29" name="図 28">
              <a:extLst>
                <a:ext uri="{FF2B5EF4-FFF2-40B4-BE49-F238E27FC236}">
                  <a16:creationId xmlns:a16="http://schemas.microsoft.com/office/drawing/2014/main" id="{494AC746-0A4D-499E-8BC8-2A5AF8144FF0}"/>
                </a:ext>
              </a:extLst>
            </p:cNvPr>
            <p:cNvPicPr>
              <a:picLocks noChangeAspect="1"/>
            </p:cNvPicPr>
            <p:nvPr/>
          </p:nvPicPr>
          <p:blipFill rotWithShape="1">
            <a:blip r:embed="rId26"/>
            <a:srcRect l="839"/>
            <a:stretch/>
          </p:blipFill>
          <p:spPr>
            <a:xfrm>
              <a:off x="7080534" y="1458608"/>
              <a:ext cx="1942506" cy="1462002"/>
            </a:xfrm>
            <a:prstGeom prst="rect">
              <a:avLst/>
            </a:prstGeom>
          </p:spPr>
        </p:pic>
        <p:sp>
          <p:nvSpPr>
            <p:cNvPr id="46" name="テキスト ボックス 45">
              <a:extLst>
                <a:ext uri="{FF2B5EF4-FFF2-40B4-BE49-F238E27FC236}">
                  <a16:creationId xmlns:a16="http://schemas.microsoft.com/office/drawing/2014/main" id="{66F360C9-6281-43E4-AB5A-783878F3B97D}"/>
                </a:ext>
              </a:extLst>
            </p:cNvPr>
            <p:cNvSpPr txBox="1"/>
            <p:nvPr/>
          </p:nvSpPr>
          <p:spPr>
            <a:xfrm>
              <a:off x="7410140" y="1505576"/>
              <a:ext cx="1530660" cy="400110"/>
            </a:xfrm>
            <a:prstGeom prst="rect">
              <a:avLst/>
            </a:prstGeom>
            <a:solidFill>
              <a:schemeClr val="bg1"/>
            </a:solidFill>
          </p:spPr>
          <p:txBody>
            <a:bodyPr wrap="square" rtlCol="0">
              <a:spAutoFit/>
            </a:bodyPr>
            <a:lstStyle/>
            <a:p>
              <a:r>
                <a:rPr kumimoji="1" lang="ja-JP" altLang="en-US" sz="2000" dirty="0"/>
                <a:t>　　</a:t>
              </a:r>
            </a:p>
          </p:txBody>
        </p:sp>
        <p:pic>
          <p:nvPicPr>
            <p:cNvPr id="48" name="図 47">
              <a:extLst>
                <a:ext uri="{FF2B5EF4-FFF2-40B4-BE49-F238E27FC236}">
                  <a16:creationId xmlns:a16="http://schemas.microsoft.com/office/drawing/2014/main" id="{C85B9FDE-51A4-4961-96DB-9841B1D52C1F}"/>
                </a:ext>
              </a:extLst>
            </p:cNvPr>
            <p:cNvPicPr>
              <a:picLocks noChangeAspect="1"/>
            </p:cNvPicPr>
            <p:nvPr>
              <p:custDataLst>
                <p:tags r:id="rId17"/>
              </p:custDataLst>
            </p:nvPr>
          </p:nvPicPr>
          <p:blipFill>
            <a:blip r:embed="rId27" cstate="hqprint">
              <a:extLst>
                <a:ext uri="{28A0092B-C50C-407E-A947-70E740481C1C}">
                  <a14:useLocalDpi xmlns:a14="http://schemas.microsoft.com/office/drawing/2010/main" val="0"/>
                </a:ext>
              </a:extLst>
            </a:blip>
            <a:stretch>
              <a:fillRect/>
            </a:stretch>
          </p:blipFill>
          <p:spPr>
            <a:xfrm>
              <a:off x="7469967" y="1592346"/>
              <a:ext cx="1069249" cy="214137"/>
            </a:xfrm>
            <a:prstGeom prst="rect">
              <a:avLst/>
            </a:prstGeom>
          </p:spPr>
        </p:pic>
      </p:grpSp>
      <p:grpSp>
        <p:nvGrpSpPr>
          <p:cNvPr id="85" name="グループ化 84">
            <a:extLst>
              <a:ext uri="{FF2B5EF4-FFF2-40B4-BE49-F238E27FC236}">
                <a16:creationId xmlns:a16="http://schemas.microsoft.com/office/drawing/2014/main" id="{A6FB5060-F074-46AE-9AD5-8ABA1DD78A56}"/>
              </a:ext>
            </a:extLst>
          </p:cNvPr>
          <p:cNvGrpSpPr/>
          <p:nvPr/>
        </p:nvGrpSpPr>
        <p:grpSpPr>
          <a:xfrm>
            <a:off x="4918196" y="3580961"/>
            <a:ext cx="2148400" cy="1559703"/>
            <a:chOff x="4912800" y="3605549"/>
            <a:chExt cx="2148400" cy="1559703"/>
          </a:xfrm>
        </p:grpSpPr>
        <p:sp>
          <p:nvSpPr>
            <p:cNvPr id="76" name="楕円 75">
              <a:extLst>
                <a:ext uri="{FF2B5EF4-FFF2-40B4-BE49-F238E27FC236}">
                  <a16:creationId xmlns:a16="http://schemas.microsoft.com/office/drawing/2014/main" id="{155EC35A-A89B-49A3-B04C-EB68989252D4}"/>
                </a:ext>
              </a:extLst>
            </p:cNvPr>
            <p:cNvSpPr/>
            <p:nvPr/>
          </p:nvSpPr>
          <p:spPr>
            <a:xfrm>
              <a:off x="5699714" y="3605549"/>
              <a:ext cx="360000" cy="360000"/>
            </a:xfrm>
            <a:prstGeom prst="ellipse">
              <a:avLst/>
            </a:prstGeom>
            <a:no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グループ化 81">
              <a:extLst>
                <a:ext uri="{FF2B5EF4-FFF2-40B4-BE49-F238E27FC236}">
                  <a16:creationId xmlns:a16="http://schemas.microsoft.com/office/drawing/2014/main" id="{DA6416B9-4E57-4C60-8E2B-ED0205630FD8}"/>
                </a:ext>
              </a:extLst>
            </p:cNvPr>
            <p:cNvGrpSpPr/>
            <p:nvPr/>
          </p:nvGrpSpPr>
          <p:grpSpPr>
            <a:xfrm>
              <a:off x="4912800" y="3965549"/>
              <a:ext cx="1963004" cy="1199703"/>
              <a:chOff x="4912800" y="3965549"/>
              <a:chExt cx="1963004" cy="1199703"/>
            </a:xfrm>
          </p:grpSpPr>
          <p:cxnSp>
            <p:nvCxnSpPr>
              <p:cNvPr id="78" name="直線コネクタ 77">
                <a:extLst>
                  <a:ext uri="{FF2B5EF4-FFF2-40B4-BE49-F238E27FC236}">
                    <a16:creationId xmlns:a16="http://schemas.microsoft.com/office/drawing/2014/main" id="{70D4C678-7294-429F-A472-A37BB2F4DE8B}"/>
                  </a:ext>
                </a:extLst>
              </p:cNvPr>
              <p:cNvCxnSpPr>
                <a:cxnSpLocks/>
                <a:stCxn id="73" idx="3"/>
                <a:endCxn id="76" idx="4"/>
              </p:cNvCxnSpPr>
              <p:nvPr/>
            </p:nvCxnSpPr>
            <p:spPr>
              <a:xfrm flipV="1">
                <a:off x="4912800" y="3965549"/>
                <a:ext cx="966914" cy="11997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1F9E40E0-47A9-4285-9296-D9E4AA62F95E}"/>
                  </a:ext>
                </a:extLst>
              </p:cNvPr>
              <p:cNvCxnSpPr>
                <a:cxnSpLocks/>
                <a:stCxn id="73" idx="3"/>
                <a:endCxn id="54" idx="4"/>
              </p:cNvCxnSpPr>
              <p:nvPr/>
            </p:nvCxnSpPr>
            <p:spPr>
              <a:xfrm flipV="1">
                <a:off x="4912800" y="3977569"/>
                <a:ext cx="1963004" cy="116309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4" name="楕円 83">
              <a:extLst>
                <a:ext uri="{FF2B5EF4-FFF2-40B4-BE49-F238E27FC236}">
                  <a16:creationId xmlns:a16="http://schemas.microsoft.com/office/drawing/2014/main" id="{72EFC154-1120-4467-AD4F-09D6250F870C}"/>
                </a:ext>
              </a:extLst>
            </p:cNvPr>
            <p:cNvSpPr/>
            <p:nvPr/>
          </p:nvSpPr>
          <p:spPr>
            <a:xfrm>
              <a:off x="6701200" y="3617569"/>
              <a:ext cx="360000" cy="360000"/>
            </a:xfrm>
            <a:prstGeom prst="ellipse">
              <a:avLst/>
            </a:prstGeom>
            <a:no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 name="グループ化 95">
            <a:extLst>
              <a:ext uri="{FF2B5EF4-FFF2-40B4-BE49-F238E27FC236}">
                <a16:creationId xmlns:a16="http://schemas.microsoft.com/office/drawing/2014/main" id="{80A5CE35-D8BB-4808-B83D-04FEEEEEFBE0}"/>
              </a:ext>
            </a:extLst>
          </p:cNvPr>
          <p:cNvGrpSpPr/>
          <p:nvPr/>
        </p:nvGrpSpPr>
        <p:grpSpPr>
          <a:xfrm>
            <a:off x="7109746" y="1840767"/>
            <a:ext cx="1567449" cy="1015258"/>
            <a:chOff x="7109746" y="1840767"/>
            <a:chExt cx="1567449" cy="1015258"/>
          </a:xfrm>
        </p:grpSpPr>
        <p:sp>
          <p:nvSpPr>
            <p:cNvPr id="94" name="正方形/長方形 93">
              <a:extLst>
                <a:ext uri="{FF2B5EF4-FFF2-40B4-BE49-F238E27FC236}">
                  <a16:creationId xmlns:a16="http://schemas.microsoft.com/office/drawing/2014/main" id="{AF77B610-0D56-4E2E-AFB4-322CACC4899A}"/>
                </a:ext>
              </a:extLst>
            </p:cNvPr>
            <p:cNvSpPr/>
            <p:nvPr/>
          </p:nvSpPr>
          <p:spPr>
            <a:xfrm>
              <a:off x="7109746" y="1840767"/>
              <a:ext cx="1567449" cy="429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9001A2CA-CB6F-499F-9BB7-19B2F5768235}"/>
                </a:ext>
              </a:extLst>
            </p:cNvPr>
            <p:cNvSpPr/>
            <p:nvPr/>
          </p:nvSpPr>
          <p:spPr>
            <a:xfrm>
              <a:off x="7109746" y="2534783"/>
              <a:ext cx="1567449" cy="321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7" name="図 96">
            <a:extLst>
              <a:ext uri="{FF2B5EF4-FFF2-40B4-BE49-F238E27FC236}">
                <a16:creationId xmlns:a16="http://schemas.microsoft.com/office/drawing/2014/main" id="{246E0332-72C8-48EC-8E05-02B7BD62D740}"/>
              </a:ext>
            </a:extLst>
          </p:cNvPr>
          <p:cNvPicPr>
            <a:picLocks noChangeAspect="1"/>
          </p:cNvPicPr>
          <p:nvPr>
            <p:custDataLst>
              <p:tags r:id="rId3"/>
            </p:custDataLst>
          </p:nvPr>
        </p:nvPicPr>
        <p:blipFill>
          <a:blip r:embed="rId28" cstate="print">
            <a:extLst>
              <a:ext uri="{28A0092B-C50C-407E-A947-70E740481C1C}">
                <a14:useLocalDpi xmlns:a14="http://schemas.microsoft.com/office/drawing/2010/main" val="0"/>
              </a:ext>
            </a:extLst>
          </a:blip>
          <a:stretch>
            <a:fillRect/>
          </a:stretch>
        </p:blipFill>
        <p:spPr>
          <a:xfrm>
            <a:off x="5058389" y="3575099"/>
            <a:ext cx="253485" cy="280108"/>
          </a:xfrm>
          <a:prstGeom prst="rect">
            <a:avLst/>
          </a:prstGeom>
          <a:noFill/>
          <a:ln>
            <a:noFill/>
          </a:ln>
          <a:effectLst/>
        </p:spPr>
      </p:pic>
      <p:pic>
        <p:nvPicPr>
          <p:cNvPr id="135" name="図 134">
            <a:extLst>
              <a:ext uri="{FF2B5EF4-FFF2-40B4-BE49-F238E27FC236}">
                <a16:creationId xmlns:a16="http://schemas.microsoft.com/office/drawing/2014/main" id="{A7D2E29F-8809-4B88-8618-5B5D200A8916}"/>
              </a:ext>
            </a:extLst>
          </p:cNvPr>
          <p:cNvPicPr>
            <a:picLocks noChangeAspect="1"/>
          </p:cNvPicPr>
          <p:nvPr>
            <p:custDataLst>
              <p:tags r:id="rId4"/>
            </p:custDataLst>
          </p:nvPr>
        </p:nvPicPr>
        <p:blipFill>
          <a:blip r:embed="rId29" cstate="hqprint">
            <a:extLst>
              <a:ext uri="{28A0092B-C50C-407E-A947-70E740481C1C}">
                <a14:useLocalDpi xmlns:a14="http://schemas.microsoft.com/office/drawing/2010/main" val="0"/>
              </a:ext>
            </a:extLst>
          </a:blip>
          <a:stretch>
            <a:fillRect/>
          </a:stretch>
        </p:blipFill>
        <p:spPr>
          <a:xfrm>
            <a:off x="2087028" y="4054502"/>
            <a:ext cx="2867200" cy="426667"/>
          </a:xfrm>
          <a:prstGeom prst="rect">
            <a:avLst/>
          </a:prstGeom>
        </p:spPr>
      </p:pic>
      <p:pic>
        <p:nvPicPr>
          <p:cNvPr id="6" name="図 5">
            <a:extLst>
              <a:ext uri="{FF2B5EF4-FFF2-40B4-BE49-F238E27FC236}">
                <a16:creationId xmlns:a16="http://schemas.microsoft.com/office/drawing/2014/main" id="{97EC7BD2-4324-4CC9-BA71-940D7EE1AB85}"/>
              </a:ext>
            </a:extLst>
          </p:cNvPr>
          <p:cNvPicPr>
            <a:picLocks noChangeAspect="1"/>
          </p:cNvPicPr>
          <p:nvPr>
            <p:custDataLst>
              <p:tags r:id="rId5"/>
            </p:custDataLst>
          </p:nvPr>
        </p:nvPicPr>
        <p:blipFill>
          <a:blip r:embed="rId30" cstate="hqprint">
            <a:extLst>
              <a:ext uri="{28A0092B-C50C-407E-A947-70E740481C1C}">
                <a14:useLocalDpi xmlns:a14="http://schemas.microsoft.com/office/drawing/2010/main" val="0"/>
              </a:ext>
            </a:extLst>
          </a:blip>
          <a:stretch>
            <a:fillRect/>
          </a:stretch>
        </p:blipFill>
        <p:spPr>
          <a:xfrm>
            <a:off x="2792368" y="5411031"/>
            <a:ext cx="2440533" cy="808533"/>
          </a:xfrm>
          <a:prstGeom prst="rect">
            <a:avLst/>
          </a:prstGeom>
        </p:spPr>
      </p:pic>
      <p:pic>
        <p:nvPicPr>
          <p:cNvPr id="4" name="図 3">
            <a:extLst>
              <a:ext uri="{FF2B5EF4-FFF2-40B4-BE49-F238E27FC236}">
                <a16:creationId xmlns:a16="http://schemas.microsoft.com/office/drawing/2014/main" id="{0C7BF545-E066-42B5-9791-6FE7565CD0E7}"/>
              </a:ext>
            </a:extLst>
          </p:cNvPr>
          <p:cNvPicPr>
            <a:picLocks noChangeAspect="1"/>
          </p:cNvPicPr>
          <p:nvPr>
            <p:custDataLst>
              <p:tags r:id="rId6"/>
            </p:custDataLst>
          </p:nvPr>
        </p:nvPicPr>
        <p:blipFill>
          <a:blip r:embed="rId31" cstate="hqprint">
            <a:extLst>
              <a:ext uri="{28A0092B-C50C-407E-A947-70E740481C1C}">
                <a14:useLocalDpi xmlns:a14="http://schemas.microsoft.com/office/drawing/2010/main" val="0"/>
              </a:ext>
            </a:extLst>
          </a:blip>
          <a:stretch>
            <a:fillRect/>
          </a:stretch>
        </p:blipFill>
        <p:spPr>
          <a:xfrm>
            <a:off x="554391" y="5402651"/>
            <a:ext cx="1917867" cy="851200"/>
          </a:xfrm>
          <a:prstGeom prst="rect">
            <a:avLst/>
          </a:prstGeom>
        </p:spPr>
      </p:pic>
      <p:grpSp>
        <p:nvGrpSpPr>
          <p:cNvPr id="10" name="グループ化 9">
            <a:extLst>
              <a:ext uri="{FF2B5EF4-FFF2-40B4-BE49-F238E27FC236}">
                <a16:creationId xmlns:a16="http://schemas.microsoft.com/office/drawing/2014/main" id="{19C0EE99-81D4-49CA-97BF-457162271F11}"/>
              </a:ext>
            </a:extLst>
          </p:cNvPr>
          <p:cNvGrpSpPr/>
          <p:nvPr/>
        </p:nvGrpSpPr>
        <p:grpSpPr>
          <a:xfrm>
            <a:off x="747725" y="1443025"/>
            <a:ext cx="3535398" cy="2097574"/>
            <a:chOff x="747725" y="1443025"/>
            <a:chExt cx="3535398" cy="2097574"/>
          </a:xfrm>
        </p:grpSpPr>
        <p:cxnSp>
          <p:nvCxnSpPr>
            <p:cNvPr id="44" name="直線コネクタ 43">
              <a:extLst>
                <a:ext uri="{FF2B5EF4-FFF2-40B4-BE49-F238E27FC236}">
                  <a16:creationId xmlns:a16="http://schemas.microsoft.com/office/drawing/2014/main" id="{EC95E91B-5CAB-48DA-97FB-1B0C8BEDD38E}"/>
                </a:ext>
              </a:extLst>
            </p:cNvPr>
            <p:cNvCxnSpPr>
              <a:cxnSpLocks/>
            </p:cNvCxnSpPr>
            <p:nvPr/>
          </p:nvCxnSpPr>
          <p:spPr>
            <a:xfrm>
              <a:off x="1703299" y="2421318"/>
              <a:ext cx="48907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C7461ECB-E036-4E38-81DC-3059950BE3CC}"/>
                </a:ext>
              </a:extLst>
            </p:cNvPr>
            <p:cNvGrpSpPr/>
            <p:nvPr>
              <p:custDataLst>
                <p:tags r:id="rId10"/>
              </p:custDataLst>
            </p:nvPr>
          </p:nvGrpSpPr>
          <p:grpSpPr>
            <a:xfrm>
              <a:off x="747725" y="1443025"/>
              <a:ext cx="3535398" cy="2097574"/>
              <a:chOff x="747725" y="1443025"/>
              <a:chExt cx="3535398" cy="2097574"/>
            </a:xfrm>
          </p:grpSpPr>
          <p:cxnSp>
            <p:nvCxnSpPr>
              <p:cNvPr id="49" name="直線コネクタ 48">
                <a:extLst>
                  <a:ext uri="{FF2B5EF4-FFF2-40B4-BE49-F238E27FC236}">
                    <a16:creationId xmlns:a16="http://schemas.microsoft.com/office/drawing/2014/main" id="{4BB7D92E-163A-41C3-9DD6-F797E10F6954}"/>
                  </a:ext>
                </a:extLst>
              </p:cNvPr>
              <p:cNvCxnSpPr>
                <a:cxnSpLocks/>
              </p:cNvCxnSpPr>
              <p:nvPr/>
            </p:nvCxnSpPr>
            <p:spPr>
              <a:xfrm>
                <a:off x="2926980" y="3221849"/>
                <a:ext cx="72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19270591-61D5-481D-8BD6-8030C1AFCD29}"/>
                  </a:ext>
                </a:extLst>
              </p:cNvPr>
              <p:cNvSpPr/>
              <p:nvPr/>
            </p:nvSpPr>
            <p:spPr>
              <a:xfrm>
                <a:off x="2064547" y="1443025"/>
                <a:ext cx="1223603" cy="122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1" name="直線矢印コネクタ 50">
                <a:extLst>
                  <a:ext uri="{FF2B5EF4-FFF2-40B4-BE49-F238E27FC236}">
                    <a16:creationId xmlns:a16="http://schemas.microsoft.com/office/drawing/2014/main" id="{141EEEDF-EBCF-4769-A80C-36C711F4F22C}"/>
                  </a:ext>
                </a:extLst>
              </p:cNvPr>
              <p:cNvCxnSpPr>
                <a:cxnSpLocks/>
              </p:cNvCxnSpPr>
              <p:nvPr/>
            </p:nvCxnSpPr>
            <p:spPr>
              <a:xfrm flipH="1">
                <a:off x="1381374" y="1645612"/>
                <a:ext cx="68317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31346AF8-1F07-4C91-96E1-A9583A2AB94A}"/>
                  </a:ext>
                </a:extLst>
              </p:cNvPr>
              <p:cNvCxnSpPr>
                <a:cxnSpLocks/>
              </p:cNvCxnSpPr>
              <p:nvPr/>
            </p:nvCxnSpPr>
            <p:spPr>
              <a:xfrm flipH="1">
                <a:off x="3311749" y="1740437"/>
                <a:ext cx="468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19CF3C25-1DA4-45C7-B5EC-6D96646FF8CD}"/>
                  </a:ext>
                </a:extLst>
              </p:cNvPr>
              <p:cNvSpPr>
                <a:spLocks noChangeAspect="1"/>
              </p:cNvSpPr>
              <p:nvPr/>
            </p:nvSpPr>
            <p:spPr>
              <a:xfrm>
                <a:off x="2440793" y="2991569"/>
                <a:ext cx="548851" cy="54903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a:extLst>
                  <a:ext uri="{FF2B5EF4-FFF2-40B4-BE49-F238E27FC236}">
                    <a16:creationId xmlns:a16="http://schemas.microsoft.com/office/drawing/2014/main" id="{74C0DEDD-0E74-40DD-A793-3C267449692F}"/>
                  </a:ext>
                </a:extLst>
              </p:cNvPr>
              <p:cNvCxnSpPr>
                <a:cxnSpLocks/>
              </p:cNvCxnSpPr>
              <p:nvPr/>
            </p:nvCxnSpPr>
            <p:spPr>
              <a:xfrm>
                <a:off x="1839063" y="2920610"/>
                <a:ext cx="576000" cy="0"/>
              </a:xfrm>
              <a:prstGeom prst="straightConnector1">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68EE0D0-6673-4757-95F1-22BAC6DDF2D1}"/>
                  </a:ext>
                </a:extLst>
              </p:cNvPr>
              <p:cNvCxnSpPr>
                <a:cxnSpLocks/>
              </p:cNvCxnSpPr>
              <p:nvPr/>
            </p:nvCxnSpPr>
            <p:spPr>
              <a:xfrm>
                <a:off x="1865014" y="1645612"/>
                <a:ext cx="0" cy="130320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ED4CAADA-1956-4E0F-88CC-429130D4F191}"/>
                  </a:ext>
                </a:extLst>
              </p:cNvPr>
              <p:cNvPicPr>
                <a:picLocks noChangeAspect="1"/>
              </p:cNvPicPr>
              <p:nvPr>
                <p:custDataLst>
                  <p:tags r:id="rId11"/>
                </p:custDataLst>
              </p:nvPr>
            </p:nvPicPr>
            <p:blipFill>
              <a:blip r:embed="rId32" cstate="hqprint">
                <a:extLst>
                  <a:ext uri="{28A0092B-C50C-407E-A947-70E740481C1C}">
                    <a14:useLocalDpi xmlns:a14="http://schemas.microsoft.com/office/drawing/2010/main" val="0"/>
                  </a:ext>
                </a:extLst>
              </a:blip>
              <a:stretch>
                <a:fillRect/>
              </a:stretch>
            </p:blipFill>
            <p:spPr>
              <a:xfrm>
                <a:off x="2418381" y="3104113"/>
                <a:ext cx="582965" cy="346764"/>
              </a:xfrm>
              <a:prstGeom prst="rect">
                <a:avLst/>
              </a:prstGeom>
            </p:spPr>
          </p:pic>
          <p:pic>
            <p:nvPicPr>
              <p:cNvPr id="61" name="図 60">
                <a:extLst>
                  <a:ext uri="{FF2B5EF4-FFF2-40B4-BE49-F238E27FC236}">
                    <a16:creationId xmlns:a16="http://schemas.microsoft.com/office/drawing/2014/main" id="{993F5642-70F7-4F69-948F-5893EA7B1E68}"/>
                  </a:ext>
                </a:extLst>
              </p:cNvPr>
              <p:cNvPicPr>
                <a:picLocks noChangeAspect="1"/>
              </p:cNvPicPr>
              <p:nvPr>
                <p:custDataLst>
                  <p:tags r:id="rId12"/>
                </p:custDataLst>
              </p:nvPr>
            </p:nvPicPr>
            <p:blipFill>
              <a:blip r:embed="rId33">
                <a:extLst>
                  <a:ext uri="{28A0092B-C50C-407E-A947-70E740481C1C}">
                    <a14:useLocalDpi xmlns:a14="http://schemas.microsoft.com/office/drawing/2010/main" val="0"/>
                  </a:ext>
                </a:extLst>
              </a:blip>
              <a:stretch>
                <a:fillRect/>
              </a:stretch>
            </p:blipFill>
            <p:spPr>
              <a:xfrm>
                <a:off x="2461555" y="1767569"/>
                <a:ext cx="429585" cy="547720"/>
              </a:xfrm>
              <a:prstGeom prst="rect">
                <a:avLst/>
              </a:prstGeom>
            </p:spPr>
          </p:pic>
          <p:pic>
            <p:nvPicPr>
              <p:cNvPr id="62" name="図 61">
                <a:extLst>
                  <a:ext uri="{FF2B5EF4-FFF2-40B4-BE49-F238E27FC236}">
                    <a16:creationId xmlns:a16="http://schemas.microsoft.com/office/drawing/2014/main" id="{B1C578A7-1865-4049-BE03-39DECEEBC0AA}"/>
                  </a:ext>
                </a:extLst>
              </p:cNvPr>
              <p:cNvPicPr>
                <a:picLocks noChangeAspect="1"/>
              </p:cNvPicPr>
              <p:nvPr>
                <p:custDataLst>
                  <p:tags r:id="rId13"/>
                </p:custDataLst>
              </p:nvPr>
            </p:nvPicPr>
            <p:blipFill>
              <a:blip r:embed="rId34" cstate="hqprint">
                <a:extLst>
                  <a:ext uri="{28A0092B-C50C-407E-A947-70E740481C1C}">
                    <a14:useLocalDpi xmlns:a14="http://schemas.microsoft.com/office/drawing/2010/main" val="0"/>
                  </a:ext>
                </a:extLst>
              </a:blip>
              <a:stretch>
                <a:fillRect/>
              </a:stretch>
            </p:blipFill>
            <p:spPr>
              <a:xfrm>
                <a:off x="3875182" y="1518256"/>
                <a:ext cx="383381" cy="505053"/>
              </a:xfrm>
              <a:prstGeom prst="rect">
                <a:avLst/>
              </a:prstGeom>
            </p:spPr>
          </p:pic>
          <p:pic>
            <p:nvPicPr>
              <p:cNvPr id="63" name="図 62">
                <a:extLst>
                  <a:ext uri="{FF2B5EF4-FFF2-40B4-BE49-F238E27FC236}">
                    <a16:creationId xmlns:a16="http://schemas.microsoft.com/office/drawing/2014/main" id="{D9FEC0E7-AD43-4460-A068-2410851C59F4}"/>
                  </a:ext>
                </a:extLst>
              </p:cNvPr>
              <p:cNvPicPr>
                <a:picLocks noChangeAspect="1"/>
              </p:cNvPicPr>
              <p:nvPr>
                <p:custDataLst>
                  <p:tags r:id="rId14"/>
                </p:custDataLst>
              </p:nvPr>
            </p:nvPicPr>
            <p:blipFill>
              <a:blip r:embed="rId35" cstate="hqprint">
                <a:extLst>
                  <a:ext uri="{28A0092B-C50C-407E-A947-70E740481C1C}">
                    <a14:useLocalDpi xmlns:a14="http://schemas.microsoft.com/office/drawing/2010/main" val="0"/>
                  </a:ext>
                </a:extLst>
              </a:blip>
              <a:stretch>
                <a:fillRect/>
              </a:stretch>
            </p:blipFill>
            <p:spPr>
              <a:xfrm>
                <a:off x="3817096" y="2177822"/>
                <a:ext cx="466027" cy="505054"/>
              </a:xfrm>
              <a:prstGeom prst="rect">
                <a:avLst/>
              </a:prstGeom>
            </p:spPr>
          </p:pic>
          <p:pic>
            <p:nvPicPr>
              <p:cNvPr id="64" name="図 63">
                <a:extLst>
                  <a:ext uri="{FF2B5EF4-FFF2-40B4-BE49-F238E27FC236}">
                    <a16:creationId xmlns:a16="http://schemas.microsoft.com/office/drawing/2014/main" id="{E8252484-5209-4010-A334-C4F57375FCCB}"/>
                  </a:ext>
                </a:extLst>
              </p:cNvPr>
              <p:cNvPicPr>
                <a:picLocks noChangeAspect="1"/>
              </p:cNvPicPr>
              <p:nvPr>
                <p:custDataLst>
                  <p:tags r:id="rId15"/>
                </p:custDataLst>
              </p:nvPr>
            </p:nvPicPr>
            <p:blipFill>
              <a:blip r:embed="rId36" cstate="hqprint">
                <a:extLst>
                  <a:ext uri="{28A0092B-C50C-407E-A947-70E740481C1C}">
                    <a14:useLocalDpi xmlns:a14="http://schemas.microsoft.com/office/drawing/2010/main" val="0"/>
                  </a:ext>
                </a:extLst>
              </a:blip>
              <a:stretch>
                <a:fillRect/>
              </a:stretch>
            </p:blipFill>
            <p:spPr>
              <a:xfrm>
                <a:off x="747725" y="1518256"/>
                <a:ext cx="445939" cy="234957"/>
              </a:xfrm>
              <a:prstGeom prst="rect">
                <a:avLst/>
              </a:prstGeom>
            </p:spPr>
          </p:pic>
          <p:pic>
            <p:nvPicPr>
              <p:cNvPr id="65" name="図 64">
                <a:extLst>
                  <a:ext uri="{FF2B5EF4-FFF2-40B4-BE49-F238E27FC236}">
                    <a16:creationId xmlns:a16="http://schemas.microsoft.com/office/drawing/2014/main" id="{D195F30E-07C0-4A4B-8DC3-7FD63A28DF52}"/>
                  </a:ext>
                </a:extLst>
              </p:cNvPr>
              <p:cNvPicPr>
                <a:picLocks noChangeAspect="1"/>
              </p:cNvPicPr>
              <p:nvPr>
                <p:custDataLst>
                  <p:tags r:id="rId16"/>
                </p:custDataLst>
              </p:nvPr>
            </p:nvPicPr>
            <p:blipFill>
              <a:blip r:embed="rId37" cstate="hqprint">
                <a:extLst>
                  <a:ext uri="{28A0092B-C50C-407E-A947-70E740481C1C}">
                    <a14:useLocalDpi xmlns:a14="http://schemas.microsoft.com/office/drawing/2010/main" val="0"/>
                  </a:ext>
                </a:extLst>
              </a:blip>
              <a:stretch>
                <a:fillRect/>
              </a:stretch>
            </p:blipFill>
            <p:spPr>
              <a:xfrm>
                <a:off x="747725" y="2296709"/>
                <a:ext cx="584130" cy="243594"/>
              </a:xfrm>
              <a:prstGeom prst="rect">
                <a:avLst/>
              </a:prstGeom>
            </p:spPr>
          </p:pic>
          <p:cxnSp>
            <p:nvCxnSpPr>
              <p:cNvPr id="66" name="直線矢印コネクタ 65">
                <a:extLst>
                  <a:ext uri="{FF2B5EF4-FFF2-40B4-BE49-F238E27FC236}">
                    <a16:creationId xmlns:a16="http://schemas.microsoft.com/office/drawing/2014/main" id="{AD2A46B8-2206-4306-9D46-F507C814D1C4}"/>
                  </a:ext>
                </a:extLst>
              </p:cNvPr>
              <p:cNvCxnSpPr>
                <a:cxnSpLocks/>
              </p:cNvCxnSpPr>
              <p:nvPr/>
            </p:nvCxnSpPr>
            <p:spPr>
              <a:xfrm flipH="1">
                <a:off x="3322430" y="2279186"/>
                <a:ext cx="36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F87DA7AD-B19F-4E00-A15E-5FFCB6766A3D}"/>
                  </a:ext>
                </a:extLst>
              </p:cNvPr>
              <p:cNvCxnSpPr>
                <a:cxnSpLocks/>
              </p:cNvCxnSpPr>
              <p:nvPr/>
            </p:nvCxnSpPr>
            <p:spPr>
              <a:xfrm flipV="1">
                <a:off x="3655830" y="2308026"/>
                <a:ext cx="0" cy="93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3C12AC75-B66B-4182-AEA3-812116C6A131}"/>
                  </a:ext>
                </a:extLst>
              </p:cNvPr>
              <p:cNvCxnSpPr>
                <a:cxnSpLocks/>
              </p:cNvCxnSpPr>
              <p:nvPr/>
            </p:nvCxnSpPr>
            <p:spPr>
              <a:xfrm>
                <a:off x="1700117" y="3218290"/>
                <a:ext cx="71494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C005EA09-07C2-434B-A276-905DAFFB321C}"/>
                  </a:ext>
                </a:extLst>
              </p:cNvPr>
              <p:cNvCxnSpPr>
                <a:cxnSpLocks/>
              </p:cNvCxnSpPr>
              <p:nvPr/>
            </p:nvCxnSpPr>
            <p:spPr>
              <a:xfrm>
                <a:off x="1722960" y="2399074"/>
                <a:ext cx="0" cy="82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グループ化 10">
            <a:extLst>
              <a:ext uri="{FF2B5EF4-FFF2-40B4-BE49-F238E27FC236}">
                <a16:creationId xmlns:a16="http://schemas.microsoft.com/office/drawing/2014/main" id="{3019CE2D-42E3-42B8-B1DA-C8334622A220}"/>
              </a:ext>
            </a:extLst>
          </p:cNvPr>
          <p:cNvGrpSpPr/>
          <p:nvPr/>
        </p:nvGrpSpPr>
        <p:grpSpPr>
          <a:xfrm>
            <a:off x="252453" y="1046133"/>
            <a:ext cx="6640614" cy="3986767"/>
            <a:chOff x="252453" y="1384729"/>
            <a:chExt cx="6640614" cy="3986767"/>
          </a:xfrm>
        </p:grpSpPr>
        <p:grpSp>
          <p:nvGrpSpPr>
            <p:cNvPr id="77" name="グループ化 76">
              <a:extLst>
                <a:ext uri="{FF2B5EF4-FFF2-40B4-BE49-F238E27FC236}">
                  <a16:creationId xmlns:a16="http://schemas.microsoft.com/office/drawing/2014/main" id="{AA82572A-F394-4F05-AA98-4DD5B276DAE4}"/>
                </a:ext>
              </a:extLst>
            </p:cNvPr>
            <p:cNvGrpSpPr/>
            <p:nvPr/>
          </p:nvGrpSpPr>
          <p:grpSpPr>
            <a:xfrm>
              <a:off x="252453" y="1384729"/>
              <a:ext cx="6640614" cy="3986767"/>
              <a:chOff x="180218" y="1286769"/>
              <a:chExt cx="6640614" cy="3986767"/>
            </a:xfrm>
          </p:grpSpPr>
          <p:sp>
            <p:nvSpPr>
              <p:cNvPr id="80" name="正方形/長方形 79">
                <a:extLst>
                  <a:ext uri="{FF2B5EF4-FFF2-40B4-BE49-F238E27FC236}">
                    <a16:creationId xmlns:a16="http://schemas.microsoft.com/office/drawing/2014/main" id="{4D7CA9BE-8D3B-483B-BD78-B16C0C815FED}"/>
                  </a:ext>
                </a:extLst>
              </p:cNvPr>
              <p:cNvSpPr/>
              <p:nvPr/>
            </p:nvSpPr>
            <p:spPr>
              <a:xfrm>
                <a:off x="5461677" y="1286769"/>
                <a:ext cx="1359155" cy="95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7A24FA7E-2C13-4D78-8D19-6310B8B11B71}"/>
                  </a:ext>
                </a:extLst>
              </p:cNvPr>
              <p:cNvGrpSpPr/>
              <p:nvPr/>
            </p:nvGrpSpPr>
            <p:grpSpPr>
              <a:xfrm>
                <a:off x="180218" y="1304534"/>
                <a:ext cx="6509325" cy="3969002"/>
                <a:chOff x="136219" y="1298019"/>
                <a:chExt cx="6509325" cy="3969002"/>
              </a:xfrm>
            </p:grpSpPr>
            <p:grpSp>
              <p:nvGrpSpPr>
                <p:cNvPr id="86" name="グループ化 85">
                  <a:extLst>
                    <a:ext uri="{FF2B5EF4-FFF2-40B4-BE49-F238E27FC236}">
                      <a16:creationId xmlns:a16="http://schemas.microsoft.com/office/drawing/2014/main" id="{921ECECF-E761-4AB2-96E4-8D2D90A85428}"/>
                    </a:ext>
                  </a:extLst>
                </p:cNvPr>
                <p:cNvGrpSpPr/>
                <p:nvPr/>
              </p:nvGrpSpPr>
              <p:grpSpPr>
                <a:xfrm>
                  <a:off x="301210" y="1298019"/>
                  <a:ext cx="6344334" cy="3969002"/>
                  <a:chOff x="9316092" y="1566490"/>
                  <a:chExt cx="6344334" cy="3969002"/>
                </a:xfrm>
              </p:grpSpPr>
              <p:sp>
                <p:nvSpPr>
                  <p:cNvPr id="90" name="正方形/長方形 89">
                    <a:extLst>
                      <a:ext uri="{FF2B5EF4-FFF2-40B4-BE49-F238E27FC236}">
                        <a16:creationId xmlns:a16="http://schemas.microsoft.com/office/drawing/2014/main" id="{54A185E7-7409-4A29-B07F-B12DEE01CE82}"/>
                      </a:ext>
                    </a:extLst>
                  </p:cNvPr>
                  <p:cNvSpPr/>
                  <p:nvPr/>
                </p:nvSpPr>
                <p:spPr>
                  <a:xfrm>
                    <a:off x="9316092" y="1566490"/>
                    <a:ext cx="5171766" cy="3969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 name="図 91">
                    <a:extLst>
                      <a:ext uri="{FF2B5EF4-FFF2-40B4-BE49-F238E27FC236}">
                        <a16:creationId xmlns:a16="http://schemas.microsoft.com/office/drawing/2014/main" id="{E73B0290-B9D1-4E90-975E-81CBEF2E5487}"/>
                      </a:ext>
                    </a:extLst>
                  </p:cNvPr>
                  <p:cNvPicPr>
                    <a:picLocks noChangeAspect="1"/>
                  </p:cNvPicPr>
                  <p:nvPr>
                    <p:custDataLst>
                      <p:tags r:id="rId9"/>
                    </p:custDataLst>
                  </p:nvPr>
                </p:nvPicPr>
                <p:blipFill>
                  <a:blip r:embed="rId38" cstate="hqprint">
                    <a:extLst>
                      <a:ext uri="{28A0092B-C50C-407E-A947-70E740481C1C}">
                        <a14:useLocalDpi xmlns:a14="http://schemas.microsoft.com/office/drawing/2010/main" val="0"/>
                      </a:ext>
                    </a:extLst>
                  </a:blip>
                  <a:stretch>
                    <a:fillRect/>
                  </a:stretch>
                </p:blipFill>
                <p:spPr>
                  <a:xfrm>
                    <a:off x="12891359" y="1606025"/>
                    <a:ext cx="2769067" cy="906667"/>
                  </a:xfrm>
                  <a:prstGeom prst="rect">
                    <a:avLst/>
                  </a:prstGeom>
                </p:spPr>
              </p:pic>
            </p:grpSp>
            <p:pic>
              <p:nvPicPr>
                <p:cNvPr id="87" name="図 86">
                  <a:extLst>
                    <a:ext uri="{FF2B5EF4-FFF2-40B4-BE49-F238E27FC236}">
                      <a16:creationId xmlns:a16="http://schemas.microsoft.com/office/drawing/2014/main" id="{70EE6707-A221-4171-9375-7C4B99E7379E}"/>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36219" y="2123234"/>
                  <a:ext cx="2824834" cy="2829614"/>
                </a:xfrm>
                <a:prstGeom prst="rect">
                  <a:avLst/>
                </a:prstGeom>
              </p:spPr>
            </p:pic>
            <p:pic>
              <p:nvPicPr>
                <p:cNvPr id="88" name="図 87">
                  <a:extLst>
                    <a:ext uri="{FF2B5EF4-FFF2-40B4-BE49-F238E27FC236}">
                      <a16:creationId xmlns:a16="http://schemas.microsoft.com/office/drawing/2014/main" id="{A4E048D2-9712-4795-A54F-CDEE3FDFD832}"/>
                    </a:ext>
                  </a:extLst>
                </p:cNvPr>
                <p:cNvPicPr>
                  <a:picLocks noChangeAspect="1"/>
                </p:cNvPicPr>
                <p:nvPr>
                  <p:custDataLst>
                    <p:tags r:id="rId8"/>
                  </p:custDataLst>
                </p:nvPr>
              </p:nvPicPr>
              <p:blipFill>
                <a:blip r:embed="rId40" cstate="hqprint">
                  <a:extLst>
                    <a:ext uri="{28A0092B-C50C-407E-A947-70E740481C1C}">
                      <a14:useLocalDpi xmlns:a14="http://schemas.microsoft.com/office/drawing/2010/main" val="0"/>
                    </a:ext>
                  </a:extLst>
                </a:blip>
                <a:stretch>
                  <a:fillRect/>
                </a:stretch>
              </p:blipFill>
              <p:spPr>
                <a:xfrm>
                  <a:off x="438157" y="1360311"/>
                  <a:ext cx="3212800" cy="821333"/>
                </a:xfrm>
                <a:prstGeom prst="rect">
                  <a:avLst/>
                </a:prstGeom>
              </p:spPr>
            </p:pic>
          </p:grpSp>
        </p:grpSp>
        <p:pic>
          <p:nvPicPr>
            <p:cNvPr id="93" name="図 92">
              <a:extLst>
                <a:ext uri="{FF2B5EF4-FFF2-40B4-BE49-F238E27FC236}">
                  <a16:creationId xmlns:a16="http://schemas.microsoft.com/office/drawing/2014/main" id="{30006A28-8391-42D5-8D59-A89D9330D478}"/>
                </a:ext>
              </a:extLst>
            </p:cNvPr>
            <p:cNvPicPr>
              <a:picLocks noChangeAspect="1"/>
            </p:cNvPicPr>
            <p:nvPr/>
          </p:nvPicPr>
          <p:blipFill>
            <a:blip r:embed="rId41"/>
            <a:stretch>
              <a:fillRect/>
            </a:stretch>
          </p:blipFill>
          <p:spPr>
            <a:xfrm>
              <a:off x="2648498" y="2358337"/>
              <a:ext cx="1821433" cy="1133336"/>
            </a:xfrm>
            <a:prstGeom prst="rect">
              <a:avLst/>
            </a:prstGeom>
          </p:spPr>
        </p:pic>
        <p:pic>
          <p:nvPicPr>
            <p:cNvPr id="9" name="図 8">
              <a:extLst>
                <a:ext uri="{FF2B5EF4-FFF2-40B4-BE49-F238E27FC236}">
                  <a16:creationId xmlns:a16="http://schemas.microsoft.com/office/drawing/2014/main" id="{0DCC6CC4-BCA7-4844-B7B4-C59E7178B735}"/>
                </a:ext>
              </a:extLst>
            </p:cNvPr>
            <p:cNvPicPr>
              <a:picLocks noChangeAspect="1"/>
            </p:cNvPicPr>
            <p:nvPr>
              <p:custDataLst>
                <p:tags r:id="rId7"/>
              </p:custDataLst>
            </p:nvPr>
          </p:nvPicPr>
          <p:blipFill>
            <a:blip r:embed="rId42" cstate="hqprint">
              <a:extLst>
                <a:ext uri="{28A0092B-C50C-407E-A947-70E740481C1C}">
                  <a14:useLocalDpi xmlns:a14="http://schemas.microsoft.com/office/drawing/2010/main" val="0"/>
                </a:ext>
              </a:extLst>
            </a:blip>
            <a:stretch>
              <a:fillRect/>
            </a:stretch>
          </p:blipFill>
          <p:spPr>
            <a:xfrm>
              <a:off x="2899189" y="4115511"/>
              <a:ext cx="2564266" cy="868267"/>
            </a:xfrm>
            <a:prstGeom prst="rect">
              <a:avLst/>
            </a:prstGeom>
          </p:spPr>
        </p:pic>
      </p:grpSp>
    </p:spTree>
    <p:custDataLst>
      <p:tags r:id="rId1"/>
    </p:custDataLst>
    <p:extLst>
      <p:ext uri="{BB962C8B-B14F-4D97-AF65-F5344CB8AC3E}">
        <p14:creationId xmlns:p14="http://schemas.microsoft.com/office/powerpoint/2010/main" val="48827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3"/>
                                        </p:tgtEl>
                                      </p:cBhvr>
                                    </p:animEffect>
                                    <p:set>
                                      <p:cBhvr>
                                        <p:cTn id="26" dur="1" fill="hold">
                                          <p:stCondLst>
                                            <p:cond delay="499"/>
                                          </p:stCondLst>
                                        </p:cTn>
                                        <p:tgtEl>
                                          <p:spTgt spid="4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5"/>
                                        </p:tgtEl>
                                      </p:cBhvr>
                                    </p:animEffect>
                                    <p:set>
                                      <p:cBhvr>
                                        <p:cTn id="29" dur="1" fill="hold">
                                          <p:stCondLst>
                                            <p:cond delay="499"/>
                                          </p:stCondLst>
                                        </p:cTn>
                                        <p:tgtEl>
                                          <p:spTgt spid="4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97"/>
                                        </p:tgtEl>
                                      </p:cBhvr>
                                    </p:animEffect>
                                    <p:set>
                                      <p:cBhvr>
                                        <p:cTn id="32" dur="1" fill="hold">
                                          <p:stCondLst>
                                            <p:cond delay="499"/>
                                          </p:stCondLst>
                                        </p:cTn>
                                        <p:tgtEl>
                                          <p:spTgt spid="9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500"/>
                                        <p:tgtEl>
                                          <p:spTgt spid="8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56"/>
                                        </p:tgtEl>
                                      </p:cBhvr>
                                    </p:animEffect>
                                    <p:set>
                                      <p:cBhvr>
                                        <p:cTn id="53" dur="1" fill="hold">
                                          <p:stCondLst>
                                            <p:cond delay="499"/>
                                          </p:stCondLst>
                                        </p:cTn>
                                        <p:tgtEl>
                                          <p:spTgt spid="5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57"/>
                                        </p:tgtEl>
                                      </p:cBhvr>
                                    </p:animEffect>
                                    <p:set>
                                      <p:cBhvr>
                                        <p:cTn id="59" dur="1" fill="hold">
                                          <p:stCondLst>
                                            <p:cond delay="499"/>
                                          </p:stCondLst>
                                        </p:cTn>
                                        <p:tgtEl>
                                          <p:spTgt spid="5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83"/>
                                        </p:tgtEl>
                                        <p:attrNameLst>
                                          <p:attrName>style.visibility</p:attrName>
                                        </p:attrNameLst>
                                      </p:cBhvr>
                                      <p:to>
                                        <p:strVal val="visible"/>
                                      </p:to>
                                    </p:set>
                                  </p:childTnLst>
                                </p:cTn>
                              </p:par>
                              <p:par>
                                <p:cTn id="64" presetID="10" presetClass="entr" presetSubtype="0" fill="hold"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fade">
                                      <p:cBhvr>
                                        <p:cTn id="66" dur="500"/>
                                        <p:tgtEl>
                                          <p:spTgt spid="8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par>
                                <p:cTn id="72" presetID="10" presetClass="entr" presetSubtype="0" fill="hold" nodeType="with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fade">
                                      <p:cBhvr>
                                        <p:cTn id="74" dur="500"/>
                                        <p:tgtEl>
                                          <p:spTgt spid="96"/>
                                        </p:tgtEl>
                                      </p:cBhvr>
                                    </p:animEffect>
                                  </p:childTnLst>
                                </p:cTn>
                              </p:par>
                              <p:par>
                                <p:cTn id="75" presetID="10"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54" grpId="0" animBg="1"/>
      <p:bldP spid="54" grpId="1" animBg="1"/>
      <p:bldP spid="57" grpId="0" animBg="1"/>
      <p:bldP spid="5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270EEC5-3118-49DE-9AFB-0E6D1847023C}"/>
              </a:ext>
            </a:extLst>
          </p:cNvPr>
          <p:cNvPicPr>
            <a:picLocks noChangeAspect="1"/>
          </p:cNvPicPr>
          <p:nvPr>
            <p:custDataLst>
              <p:tags r:id="rId2"/>
            </p:custDataLst>
          </p:nvPr>
        </p:nvPicPr>
        <p:blipFill>
          <a:blip r:embed="rId10" cstate="hqprint">
            <a:extLst>
              <a:ext uri="{28A0092B-C50C-407E-A947-70E740481C1C}">
                <a14:useLocalDpi xmlns:a14="http://schemas.microsoft.com/office/drawing/2010/main" val="0"/>
              </a:ext>
            </a:extLst>
          </a:blip>
          <a:stretch>
            <a:fillRect/>
          </a:stretch>
        </p:blipFill>
        <p:spPr>
          <a:xfrm>
            <a:off x="469755" y="1963283"/>
            <a:ext cx="4608002" cy="637866"/>
          </a:xfrm>
          <a:prstGeom prst="rect">
            <a:avLst/>
          </a:prstGeom>
        </p:spPr>
      </p:pic>
      <p:pic>
        <p:nvPicPr>
          <p:cNvPr id="71" name="図 70">
            <a:extLst>
              <a:ext uri="{FF2B5EF4-FFF2-40B4-BE49-F238E27FC236}">
                <a16:creationId xmlns:a16="http://schemas.microsoft.com/office/drawing/2014/main" id="{BEF32B05-0513-49BC-9442-F06EA0B62C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17270" y="2539232"/>
            <a:ext cx="3628128" cy="3634268"/>
          </a:xfrm>
          <a:prstGeom prst="rect">
            <a:avLst/>
          </a:prstGeom>
        </p:spPr>
      </p:pic>
      <p:sp>
        <p:nvSpPr>
          <p:cNvPr id="24" name="正方形/長方形 23">
            <a:extLst>
              <a:ext uri="{FF2B5EF4-FFF2-40B4-BE49-F238E27FC236}">
                <a16:creationId xmlns:a16="http://schemas.microsoft.com/office/drawing/2014/main" id="{8C603322-F930-4B1C-8643-A3DD8B0F89CF}"/>
              </a:ext>
            </a:extLst>
          </p:cNvPr>
          <p:cNvSpPr/>
          <p:nvPr/>
        </p:nvSpPr>
        <p:spPr>
          <a:xfrm>
            <a:off x="-11868" y="6311968"/>
            <a:ext cx="7087197" cy="707886"/>
          </a:xfrm>
          <a:prstGeom prst="rect">
            <a:avLst/>
          </a:prstGeom>
        </p:spPr>
        <p:txBody>
          <a:bodyPr wrap="none">
            <a:spAutoFit/>
          </a:bodyPr>
          <a:lstStyle/>
          <a:p>
            <a:r>
              <a:rPr lang="en-US" altLang="ja-JP" sz="2400" baseline="30000" dirty="0"/>
              <a:t>[3]</a:t>
            </a:r>
            <a:r>
              <a:rPr lang="ja-JP" altLang="en-US" sz="2400" baseline="30000" dirty="0"/>
              <a:t>高山，小林，不安定な二次の補償器を用いた低剛性・高慣性比の</a:t>
            </a:r>
            <a:endParaRPr lang="en-US" altLang="ja-JP" sz="2400" baseline="30000" dirty="0"/>
          </a:p>
          <a:p>
            <a:r>
              <a:rPr lang="ja-JP" altLang="en-US" sz="2400" baseline="30000" dirty="0"/>
              <a:t>二慣性系における外乱抑制性能の改善，システム制御情報学会論文誌</a:t>
            </a:r>
            <a:r>
              <a:rPr lang="en-US" altLang="ja-JP" sz="2400" baseline="30000" dirty="0"/>
              <a:t>(2017)</a:t>
            </a:r>
            <a:endParaRPr lang="ja-JP" altLang="en-US" sz="2400" dirty="0"/>
          </a:p>
        </p:txBody>
      </p:sp>
      <p:sp>
        <p:nvSpPr>
          <p:cNvPr id="2" name="タイトル 1">
            <a:extLst>
              <a:ext uri="{FF2B5EF4-FFF2-40B4-BE49-F238E27FC236}">
                <a16:creationId xmlns:a16="http://schemas.microsoft.com/office/drawing/2014/main" id="{6A29DFCF-4A11-4D32-AEDE-2EF55682D647}"/>
              </a:ext>
            </a:extLst>
          </p:cNvPr>
          <p:cNvSpPr>
            <a:spLocks noGrp="1"/>
          </p:cNvSpPr>
          <p:nvPr>
            <p:ph type="title"/>
          </p:nvPr>
        </p:nvSpPr>
        <p:spPr/>
        <p:txBody>
          <a:bodyPr/>
          <a:lstStyle/>
          <a:p>
            <a:r>
              <a:rPr lang="ja-JP" altLang="en-US" dirty="0"/>
              <a:t>従来研究</a:t>
            </a:r>
            <a:r>
              <a:rPr lang="en-US" altLang="ja-JP" baseline="30000" dirty="0"/>
              <a:t>[3] </a:t>
            </a:r>
            <a:r>
              <a:rPr lang="ja-JP" altLang="en-US" dirty="0"/>
              <a:t>：比例制御における制約の緩和</a:t>
            </a:r>
            <a:endParaRPr kumimoji="1" lang="ja-JP" altLang="en-US" dirty="0"/>
          </a:p>
        </p:txBody>
      </p:sp>
      <p:pic>
        <p:nvPicPr>
          <p:cNvPr id="84" name="図 83">
            <a:extLst>
              <a:ext uri="{FF2B5EF4-FFF2-40B4-BE49-F238E27FC236}">
                <a16:creationId xmlns:a16="http://schemas.microsoft.com/office/drawing/2014/main" id="{A9FA3170-99F2-4CAD-B0A7-C92ED3078F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21558" y="2539232"/>
            <a:ext cx="3628129" cy="3634268"/>
          </a:xfrm>
          <a:prstGeom prst="rect">
            <a:avLst/>
          </a:prstGeom>
        </p:spPr>
      </p:pic>
      <p:grpSp>
        <p:nvGrpSpPr>
          <p:cNvPr id="69" name="グループ化 68">
            <a:extLst>
              <a:ext uri="{FF2B5EF4-FFF2-40B4-BE49-F238E27FC236}">
                <a16:creationId xmlns:a16="http://schemas.microsoft.com/office/drawing/2014/main" id="{0C317DE3-4324-40D2-9484-28CDC323511B}"/>
              </a:ext>
            </a:extLst>
          </p:cNvPr>
          <p:cNvGrpSpPr/>
          <p:nvPr/>
        </p:nvGrpSpPr>
        <p:grpSpPr>
          <a:xfrm>
            <a:off x="7080534" y="1458608"/>
            <a:ext cx="1942506" cy="1462002"/>
            <a:chOff x="7080534" y="1458608"/>
            <a:chExt cx="1942506" cy="1462002"/>
          </a:xfrm>
        </p:grpSpPr>
        <p:pic>
          <p:nvPicPr>
            <p:cNvPr id="29" name="図 28">
              <a:extLst>
                <a:ext uri="{FF2B5EF4-FFF2-40B4-BE49-F238E27FC236}">
                  <a16:creationId xmlns:a16="http://schemas.microsoft.com/office/drawing/2014/main" id="{494AC746-0A4D-499E-8BC8-2A5AF8144FF0}"/>
                </a:ext>
              </a:extLst>
            </p:cNvPr>
            <p:cNvPicPr>
              <a:picLocks noChangeAspect="1"/>
            </p:cNvPicPr>
            <p:nvPr/>
          </p:nvPicPr>
          <p:blipFill rotWithShape="1">
            <a:blip r:embed="rId13"/>
            <a:srcRect l="839"/>
            <a:stretch/>
          </p:blipFill>
          <p:spPr>
            <a:xfrm>
              <a:off x="7080534" y="1458608"/>
              <a:ext cx="1942506" cy="1462002"/>
            </a:xfrm>
            <a:prstGeom prst="rect">
              <a:avLst/>
            </a:prstGeom>
          </p:spPr>
        </p:pic>
        <p:sp>
          <p:nvSpPr>
            <p:cNvPr id="46" name="テキスト ボックス 45">
              <a:extLst>
                <a:ext uri="{FF2B5EF4-FFF2-40B4-BE49-F238E27FC236}">
                  <a16:creationId xmlns:a16="http://schemas.microsoft.com/office/drawing/2014/main" id="{66F360C9-6281-43E4-AB5A-783878F3B97D}"/>
                </a:ext>
              </a:extLst>
            </p:cNvPr>
            <p:cNvSpPr txBox="1"/>
            <p:nvPr/>
          </p:nvSpPr>
          <p:spPr>
            <a:xfrm>
              <a:off x="7410140" y="1505576"/>
              <a:ext cx="1530660" cy="400110"/>
            </a:xfrm>
            <a:prstGeom prst="rect">
              <a:avLst/>
            </a:prstGeom>
            <a:solidFill>
              <a:schemeClr val="bg1"/>
            </a:solidFill>
          </p:spPr>
          <p:txBody>
            <a:bodyPr wrap="square" rtlCol="0">
              <a:spAutoFit/>
            </a:bodyPr>
            <a:lstStyle/>
            <a:p>
              <a:r>
                <a:rPr kumimoji="1" lang="ja-JP" altLang="en-US" sz="2000" dirty="0"/>
                <a:t>　　</a:t>
              </a:r>
            </a:p>
          </p:txBody>
        </p:sp>
        <p:pic>
          <p:nvPicPr>
            <p:cNvPr id="48" name="図 47">
              <a:extLst>
                <a:ext uri="{FF2B5EF4-FFF2-40B4-BE49-F238E27FC236}">
                  <a16:creationId xmlns:a16="http://schemas.microsoft.com/office/drawing/2014/main" id="{C85B9FDE-51A4-4961-96DB-9841B1D52C1F}"/>
                </a:ext>
              </a:extLst>
            </p:cNvPr>
            <p:cNvPicPr>
              <a:picLocks noChangeAspect="1"/>
            </p:cNvPicPr>
            <p:nvPr>
              <p:custDataLst>
                <p:tags r:id="rId7"/>
              </p:custDataLst>
            </p:nvPr>
          </p:nvPicPr>
          <p:blipFill>
            <a:blip r:embed="rId14" cstate="hqprint">
              <a:extLst>
                <a:ext uri="{28A0092B-C50C-407E-A947-70E740481C1C}">
                  <a14:useLocalDpi xmlns:a14="http://schemas.microsoft.com/office/drawing/2010/main" val="0"/>
                </a:ext>
              </a:extLst>
            </a:blip>
            <a:stretch>
              <a:fillRect/>
            </a:stretch>
          </p:blipFill>
          <p:spPr>
            <a:xfrm>
              <a:off x="7469967" y="1592346"/>
              <a:ext cx="1069249" cy="214137"/>
            </a:xfrm>
            <a:prstGeom prst="rect">
              <a:avLst/>
            </a:prstGeom>
          </p:spPr>
        </p:pic>
      </p:grpSp>
      <p:sp>
        <p:nvSpPr>
          <p:cNvPr id="74" name="正方形/長方形 73">
            <a:extLst>
              <a:ext uri="{FF2B5EF4-FFF2-40B4-BE49-F238E27FC236}">
                <a16:creationId xmlns:a16="http://schemas.microsoft.com/office/drawing/2014/main" id="{E03CDDCE-5A9F-4443-BF61-FA874FCB44E5}"/>
              </a:ext>
            </a:extLst>
          </p:cNvPr>
          <p:cNvSpPr/>
          <p:nvPr/>
        </p:nvSpPr>
        <p:spPr>
          <a:xfrm>
            <a:off x="7434235" y="1828251"/>
            <a:ext cx="1242962" cy="429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FF4CA64F-BAD4-4F1A-B277-7CCF64AEC026}"/>
              </a:ext>
            </a:extLst>
          </p:cNvPr>
          <p:cNvSpPr/>
          <p:nvPr/>
        </p:nvSpPr>
        <p:spPr>
          <a:xfrm>
            <a:off x="7134148" y="2523062"/>
            <a:ext cx="1567449" cy="321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9" name="図 88">
            <a:extLst>
              <a:ext uri="{FF2B5EF4-FFF2-40B4-BE49-F238E27FC236}">
                <a16:creationId xmlns:a16="http://schemas.microsoft.com/office/drawing/2014/main" id="{9C5F6974-0F74-4ACA-8853-A8840BD15F41}"/>
              </a:ext>
            </a:extLst>
          </p:cNvPr>
          <p:cNvPicPr>
            <a:picLocks noChangeAspect="1"/>
          </p:cNvPicPr>
          <p:nvPr>
            <p:custDataLst>
              <p:tags r:id="rId3"/>
            </p:custDataLst>
          </p:nvPr>
        </p:nvPicPr>
        <p:blipFill>
          <a:blip r:embed="rId15" cstate="hqprint">
            <a:extLst>
              <a:ext uri="{28A0092B-C50C-407E-A947-70E740481C1C}">
                <a14:useLocalDpi xmlns:a14="http://schemas.microsoft.com/office/drawing/2010/main" val="0"/>
              </a:ext>
            </a:extLst>
          </a:blip>
          <a:stretch>
            <a:fillRect/>
          </a:stretch>
        </p:blipFill>
        <p:spPr>
          <a:xfrm>
            <a:off x="7469967" y="1960835"/>
            <a:ext cx="204077" cy="162399"/>
          </a:xfrm>
          <a:prstGeom prst="rect">
            <a:avLst/>
          </a:prstGeom>
        </p:spPr>
      </p:pic>
      <p:sp>
        <p:nvSpPr>
          <p:cNvPr id="90" name="正方形/長方形 89">
            <a:extLst>
              <a:ext uri="{FF2B5EF4-FFF2-40B4-BE49-F238E27FC236}">
                <a16:creationId xmlns:a16="http://schemas.microsoft.com/office/drawing/2014/main" id="{16372E5E-07FB-4A2E-A265-D3EB5BDD3CC3}"/>
              </a:ext>
            </a:extLst>
          </p:cNvPr>
          <p:cNvSpPr/>
          <p:nvPr/>
        </p:nvSpPr>
        <p:spPr>
          <a:xfrm>
            <a:off x="7138941" y="1874103"/>
            <a:ext cx="1567449" cy="321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5" name="直線矢印コネクタ 94">
            <a:extLst>
              <a:ext uri="{FF2B5EF4-FFF2-40B4-BE49-F238E27FC236}">
                <a16:creationId xmlns:a16="http://schemas.microsoft.com/office/drawing/2014/main" id="{F70C62D8-1A0F-4D64-B70C-D22854E96FC2}"/>
              </a:ext>
            </a:extLst>
          </p:cNvPr>
          <p:cNvCxnSpPr>
            <a:cxnSpLocks/>
          </p:cNvCxnSpPr>
          <p:nvPr/>
        </p:nvCxnSpPr>
        <p:spPr>
          <a:xfrm>
            <a:off x="6868500" y="3700537"/>
            <a:ext cx="0" cy="45537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a:extLst>
              <a:ext uri="{FF2B5EF4-FFF2-40B4-BE49-F238E27FC236}">
                <a16:creationId xmlns:a16="http://schemas.microsoft.com/office/drawing/2014/main" id="{0071F40A-E881-4CB3-A038-51D6D952D41B}"/>
              </a:ext>
            </a:extLst>
          </p:cNvPr>
          <p:cNvSpPr/>
          <p:nvPr/>
        </p:nvSpPr>
        <p:spPr>
          <a:xfrm>
            <a:off x="6548365" y="3238872"/>
            <a:ext cx="1723549" cy="461665"/>
          </a:xfrm>
          <a:prstGeom prst="rect">
            <a:avLst/>
          </a:prstGeom>
          <a:solidFill>
            <a:schemeClr val="bg1"/>
          </a:solidFill>
        </p:spPr>
        <p:txBody>
          <a:bodyPr wrap="none">
            <a:spAutoFit/>
          </a:bodyPr>
          <a:lstStyle/>
          <a:p>
            <a:r>
              <a:rPr lang="ja-JP" altLang="en-US" sz="2400" dirty="0"/>
              <a:t>性能を改善</a:t>
            </a:r>
          </a:p>
        </p:txBody>
      </p:sp>
      <p:pic>
        <p:nvPicPr>
          <p:cNvPr id="41" name="図 40">
            <a:extLst>
              <a:ext uri="{FF2B5EF4-FFF2-40B4-BE49-F238E27FC236}">
                <a16:creationId xmlns:a16="http://schemas.microsoft.com/office/drawing/2014/main" id="{72A4DA5B-FA1A-4B57-AECB-CE1A22887B93}"/>
              </a:ext>
            </a:extLst>
          </p:cNvPr>
          <p:cNvPicPr>
            <a:picLocks noChangeAspect="1"/>
          </p:cNvPicPr>
          <p:nvPr/>
        </p:nvPicPr>
        <p:blipFill>
          <a:blip r:embed="rId16"/>
          <a:stretch>
            <a:fillRect/>
          </a:stretch>
        </p:blipFill>
        <p:spPr>
          <a:xfrm>
            <a:off x="6184556" y="6038447"/>
            <a:ext cx="2241722" cy="298434"/>
          </a:xfrm>
          <a:prstGeom prst="rect">
            <a:avLst/>
          </a:prstGeom>
        </p:spPr>
      </p:pic>
      <p:pic>
        <p:nvPicPr>
          <p:cNvPr id="78" name="図 77">
            <a:extLst>
              <a:ext uri="{FF2B5EF4-FFF2-40B4-BE49-F238E27FC236}">
                <a16:creationId xmlns:a16="http://schemas.microsoft.com/office/drawing/2014/main" id="{79B3FFC7-63C1-46C0-934B-141694BAAA94}"/>
              </a:ext>
            </a:extLst>
          </p:cNvPr>
          <p:cNvPicPr>
            <a:picLocks noChangeAspect="1"/>
          </p:cNvPicPr>
          <p:nvPr>
            <p:custDataLst>
              <p:tags r:id="rId4"/>
            </p:custDataLst>
          </p:nvPr>
        </p:nvPicPr>
        <p:blipFill>
          <a:blip r:embed="rId17" cstate="hqprint">
            <a:extLst>
              <a:ext uri="{28A0092B-C50C-407E-A947-70E740481C1C}">
                <a14:useLocalDpi xmlns:a14="http://schemas.microsoft.com/office/drawing/2010/main" val="0"/>
              </a:ext>
            </a:extLst>
          </a:blip>
          <a:stretch>
            <a:fillRect/>
          </a:stretch>
        </p:blipFill>
        <p:spPr>
          <a:xfrm>
            <a:off x="6755614" y="5764445"/>
            <a:ext cx="354133" cy="266667"/>
          </a:xfrm>
          <a:prstGeom prst="rect">
            <a:avLst/>
          </a:prstGeom>
        </p:spPr>
      </p:pic>
      <p:sp>
        <p:nvSpPr>
          <p:cNvPr id="100" name="正方形/長方形 99">
            <a:extLst>
              <a:ext uri="{FF2B5EF4-FFF2-40B4-BE49-F238E27FC236}">
                <a16:creationId xmlns:a16="http://schemas.microsoft.com/office/drawing/2014/main" id="{813C8338-3752-43C0-AEEC-7EE8D1FDA486}"/>
              </a:ext>
            </a:extLst>
          </p:cNvPr>
          <p:cNvSpPr/>
          <p:nvPr/>
        </p:nvSpPr>
        <p:spPr>
          <a:xfrm>
            <a:off x="342014" y="5849888"/>
            <a:ext cx="8084264" cy="954107"/>
          </a:xfrm>
          <a:prstGeom prst="rect">
            <a:avLst/>
          </a:prstGeom>
          <a:solidFill>
            <a:schemeClr val="bg1"/>
          </a:solidFill>
          <a:ln>
            <a:solidFill>
              <a:srgbClr val="FF0000"/>
            </a:solidFill>
          </a:ln>
        </p:spPr>
        <p:txBody>
          <a:bodyPr wrap="none">
            <a:spAutoFit/>
          </a:bodyPr>
          <a:lstStyle/>
          <a:p>
            <a:r>
              <a:rPr lang="ja-JP" altLang="en-US" sz="2800" dirty="0"/>
              <a:t>本研究：従動側角速度フィードバック追加による</a:t>
            </a:r>
            <a:endParaRPr lang="en-US" altLang="ja-JP" sz="2800" dirty="0"/>
          </a:p>
          <a:p>
            <a:r>
              <a:rPr lang="en-US" altLang="ja-JP" sz="2800" dirty="0"/>
              <a:t>			</a:t>
            </a:r>
            <a:r>
              <a:rPr lang="ja-JP" altLang="en-US" sz="2800" dirty="0"/>
              <a:t>制約の緩和を期待</a:t>
            </a:r>
            <a:endParaRPr lang="en-US" altLang="ja-JP" sz="2800" dirty="0"/>
          </a:p>
        </p:txBody>
      </p:sp>
      <p:sp>
        <p:nvSpPr>
          <p:cNvPr id="31" name="正方形/長方形 30">
            <a:extLst>
              <a:ext uri="{FF2B5EF4-FFF2-40B4-BE49-F238E27FC236}">
                <a16:creationId xmlns:a16="http://schemas.microsoft.com/office/drawing/2014/main" id="{10384B48-FAC5-49C4-BACE-7C7D7AC90235}"/>
              </a:ext>
            </a:extLst>
          </p:cNvPr>
          <p:cNvSpPr/>
          <p:nvPr/>
        </p:nvSpPr>
        <p:spPr>
          <a:xfrm>
            <a:off x="339144" y="1266455"/>
            <a:ext cx="5109091" cy="461665"/>
          </a:xfrm>
          <a:prstGeom prst="rect">
            <a:avLst/>
          </a:prstGeom>
          <a:ln>
            <a:solidFill>
              <a:srgbClr val="FF0000"/>
            </a:solidFill>
          </a:ln>
        </p:spPr>
        <p:txBody>
          <a:bodyPr wrap="none">
            <a:spAutoFit/>
          </a:bodyPr>
          <a:lstStyle/>
          <a:p>
            <a:r>
              <a:rPr lang="ja-JP" altLang="en-US" sz="2400" dirty="0"/>
              <a:t>不安定な補償器を用いて制約を緩和</a:t>
            </a:r>
          </a:p>
        </p:txBody>
      </p:sp>
      <p:pic>
        <p:nvPicPr>
          <p:cNvPr id="47" name="図 46">
            <a:extLst>
              <a:ext uri="{FF2B5EF4-FFF2-40B4-BE49-F238E27FC236}">
                <a16:creationId xmlns:a16="http://schemas.microsoft.com/office/drawing/2014/main" id="{23E055B1-35B8-4A9E-9DA2-ED0151B4268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6976" y="2868736"/>
            <a:ext cx="2837882" cy="2842684"/>
          </a:xfrm>
          <a:prstGeom prst="rect">
            <a:avLst/>
          </a:prstGeom>
        </p:spPr>
      </p:pic>
      <p:pic>
        <p:nvPicPr>
          <p:cNvPr id="6" name="図 5">
            <a:extLst>
              <a:ext uri="{FF2B5EF4-FFF2-40B4-BE49-F238E27FC236}">
                <a16:creationId xmlns:a16="http://schemas.microsoft.com/office/drawing/2014/main" id="{6E288415-AD50-401B-98B0-0786A5D32F4B}"/>
              </a:ext>
            </a:extLst>
          </p:cNvPr>
          <p:cNvPicPr>
            <a:picLocks noChangeAspect="1"/>
          </p:cNvPicPr>
          <p:nvPr/>
        </p:nvPicPr>
        <p:blipFill>
          <a:blip r:embed="rId19"/>
          <a:stretch>
            <a:fillRect/>
          </a:stretch>
        </p:blipFill>
        <p:spPr>
          <a:xfrm>
            <a:off x="2680003" y="2930636"/>
            <a:ext cx="1791465" cy="1137546"/>
          </a:xfrm>
          <a:prstGeom prst="rect">
            <a:avLst/>
          </a:prstGeom>
        </p:spPr>
      </p:pic>
      <p:grpSp>
        <p:nvGrpSpPr>
          <p:cNvPr id="8" name="グループ化 7">
            <a:extLst>
              <a:ext uri="{FF2B5EF4-FFF2-40B4-BE49-F238E27FC236}">
                <a16:creationId xmlns:a16="http://schemas.microsoft.com/office/drawing/2014/main" id="{27E56F5F-5E0D-4482-AD6C-1540AF17D551}"/>
              </a:ext>
            </a:extLst>
          </p:cNvPr>
          <p:cNvGrpSpPr/>
          <p:nvPr/>
        </p:nvGrpSpPr>
        <p:grpSpPr>
          <a:xfrm>
            <a:off x="2567008" y="4458619"/>
            <a:ext cx="2531478" cy="1278007"/>
            <a:chOff x="488448" y="3668456"/>
            <a:chExt cx="2531478" cy="1278007"/>
          </a:xfrm>
        </p:grpSpPr>
        <p:sp>
          <p:nvSpPr>
            <p:cNvPr id="7" name="正方形/長方形 6">
              <a:extLst>
                <a:ext uri="{FF2B5EF4-FFF2-40B4-BE49-F238E27FC236}">
                  <a16:creationId xmlns:a16="http://schemas.microsoft.com/office/drawing/2014/main" id="{C172D7C8-74B0-4093-B06F-F8AC531E27F0}"/>
                </a:ext>
              </a:extLst>
            </p:cNvPr>
            <p:cNvSpPr/>
            <p:nvPr/>
          </p:nvSpPr>
          <p:spPr>
            <a:xfrm>
              <a:off x="488448" y="3668456"/>
              <a:ext cx="2531478" cy="1278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 name="図 91">
              <a:extLst>
                <a:ext uri="{FF2B5EF4-FFF2-40B4-BE49-F238E27FC236}">
                  <a16:creationId xmlns:a16="http://schemas.microsoft.com/office/drawing/2014/main" id="{5A856809-8DB3-4F20-9792-D3E7347336DA}"/>
                </a:ext>
              </a:extLst>
            </p:cNvPr>
            <p:cNvPicPr>
              <a:picLocks noChangeAspect="1"/>
            </p:cNvPicPr>
            <p:nvPr>
              <p:custDataLst>
                <p:tags r:id="rId6"/>
              </p:custDataLst>
            </p:nvPr>
          </p:nvPicPr>
          <p:blipFill>
            <a:blip r:embed="rId20" cstate="hqprint">
              <a:extLst>
                <a:ext uri="{28A0092B-C50C-407E-A947-70E740481C1C}">
                  <a14:useLocalDpi xmlns:a14="http://schemas.microsoft.com/office/drawing/2010/main" val="0"/>
                </a:ext>
              </a:extLst>
            </a:blip>
            <a:stretch>
              <a:fillRect/>
            </a:stretch>
          </p:blipFill>
          <p:spPr>
            <a:xfrm>
              <a:off x="544794" y="3808453"/>
              <a:ext cx="2289600" cy="995564"/>
            </a:xfrm>
            <a:prstGeom prst="rect">
              <a:avLst/>
            </a:prstGeom>
          </p:spPr>
        </p:pic>
      </p:grpSp>
      <p:pic>
        <p:nvPicPr>
          <p:cNvPr id="53" name="図 52">
            <a:extLst>
              <a:ext uri="{FF2B5EF4-FFF2-40B4-BE49-F238E27FC236}">
                <a16:creationId xmlns:a16="http://schemas.microsoft.com/office/drawing/2014/main" id="{F9026C34-A556-4CCF-B371-3C5070E95EAA}"/>
              </a:ext>
            </a:extLst>
          </p:cNvPr>
          <p:cNvPicPr>
            <a:picLocks noChangeAspect="1"/>
          </p:cNvPicPr>
          <p:nvPr>
            <p:custDataLst>
              <p:tags r:id="rId5"/>
            </p:custDataLst>
          </p:nvPr>
        </p:nvPicPr>
        <p:blipFill>
          <a:blip r:embed="rId21" cstate="hqprint">
            <a:extLst>
              <a:ext uri="{28A0092B-C50C-407E-A947-70E740481C1C}">
                <a14:useLocalDpi xmlns:a14="http://schemas.microsoft.com/office/drawing/2010/main" val="0"/>
              </a:ext>
            </a:extLst>
          </a:blip>
          <a:stretch>
            <a:fillRect/>
          </a:stretch>
        </p:blipFill>
        <p:spPr>
          <a:xfrm>
            <a:off x="5170085" y="2023435"/>
            <a:ext cx="973721" cy="549985"/>
          </a:xfrm>
          <a:prstGeom prst="rect">
            <a:avLst/>
          </a:prstGeom>
        </p:spPr>
      </p:pic>
    </p:spTree>
    <p:custDataLst>
      <p:tags r:id="rId1"/>
    </p:custDataLst>
    <p:extLst>
      <p:ext uri="{BB962C8B-B14F-4D97-AF65-F5344CB8AC3E}">
        <p14:creationId xmlns:p14="http://schemas.microsoft.com/office/powerpoint/2010/main" val="276225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xit" presetSubtype="0" fill="hold" grpId="0" nodeType="withEffect">
                                  <p:stCondLst>
                                    <p:cond delay="0"/>
                                  </p:stCondLst>
                                  <p:childTnLst>
                                    <p:animEffect transition="out" filter="fade">
                                      <p:cBhvr>
                                        <p:cTn id="9" dur="500"/>
                                        <p:tgtEl>
                                          <p:spTgt spid="90"/>
                                        </p:tgtEl>
                                      </p:cBhvr>
                                    </p:animEffect>
                                    <p:set>
                                      <p:cBhvr>
                                        <p:cTn id="10" dur="1" fill="hold">
                                          <p:stCondLst>
                                            <p:cond delay="499"/>
                                          </p:stCondLst>
                                        </p:cTn>
                                        <p:tgtEl>
                                          <p:spTgt spid="9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54958A5-01BE-48A1-B188-6443E309DBD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546712" y="2974337"/>
            <a:ext cx="3628128" cy="3634268"/>
          </a:xfrm>
          <a:prstGeom prst="rect">
            <a:avLst/>
          </a:prstGeom>
        </p:spPr>
      </p:pic>
      <p:pic>
        <p:nvPicPr>
          <p:cNvPr id="75" name="図 74">
            <a:extLst>
              <a:ext uri="{FF2B5EF4-FFF2-40B4-BE49-F238E27FC236}">
                <a16:creationId xmlns:a16="http://schemas.microsoft.com/office/drawing/2014/main" id="{21FC1A23-4802-494A-85C2-B78117719B2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541652" y="2974156"/>
            <a:ext cx="3684119" cy="3690352"/>
          </a:xfrm>
          <a:prstGeom prst="rect">
            <a:avLst/>
          </a:prstGeom>
        </p:spPr>
      </p:pic>
      <p:sp>
        <p:nvSpPr>
          <p:cNvPr id="2" name="タイトル 1">
            <a:extLst>
              <a:ext uri="{FF2B5EF4-FFF2-40B4-BE49-F238E27FC236}">
                <a16:creationId xmlns:a16="http://schemas.microsoft.com/office/drawing/2014/main" id="{BDE73ADF-B2FF-4136-A041-26B47FB929FB}"/>
              </a:ext>
            </a:extLst>
          </p:cNvPr>
          <p:cNvSpPr>
            <a:spLocks noGrp="1"/>
          </p:cNvSpPr>
          <p:nvPr>
            <p:ph type="title"/>
          </p:nvPr>
        </p:nvSpPr>
        <p:spPr/>
        <p:txBody>
          <a:bodyPr/>
          <a:lstStyle/>
          <a:p>
            <a:r>
              <a:rPr kumimoji="1" lang="ja-JP" altLang="en-US" dirty="0"/>
              <a:t>提案手法</a:t>
            </a:r>
            <a:r>
              <a:rPr kumimoji="1" lang="en-US" altLang="ja-JP" dirty="0"/>
              <a:t>:</a:t>
            </a:r>
            <a:r>
              <a:rPr lang="ja-JP" altLang="en-US" dirty="0"/>
              <a:t>可調整パラメータからの計算</a:t>
            </a:r>
            <a:r>
              <a:rPr kumimoji="1" lang="en-US" altLang="ja-JP" dirty="0"/>
              <a:t> </a:t>
            </a:r>
            <a:endParaRPr kumimoji="1" lang="ja-JP" altLang="en-US" dirty="0"/>
          </a:p>
        </p:txBody>
      </p:sp>
      <p:pic>
        <p:nvPicPr>
          <p:cNvPr id="14" name="図 13">
            <a:extLst>
              <a:ext uri="{FF2B5EF4-FFF2-40B4-BE49-F238E27FC236}">
                <a16:creationId xmlns:a16="http://schemas.microsoft.com/office/drawing/2014/main" id="{628CB132-7E1B-4B23-AB61-5B6972138D1A}"/>
              </a:ext>
            </a:extLst>
          </p:cNvPr>
          <p:cNvPicPr>
            <a:picLocks noChangeAspect="1"/>
          </p:cNvPicPr>
          <p:nvPr>
            <p:custDataLst>
              <p:tags r:id="rId2"/>
            </p:custDataLst>
          </p:nvPr>
        </p:nvPicPr>
        <p:blipFill>
          <a:blip r:embed="rId24" cstate="hqprint">
            <a:extLst>
              <a:ext uri="{28A0092B-C50C-407E-A947-70E740481C1C}">
                <a14:useLocalDpi xmlns:a14="http://schemas.microsoft.com/office/drawing/2010/main" val="0"/>
              </a:ext>
            </a:extLst>
          </a:blip>
          <a:stretch>
            <a:fillRect/>
          </a:stretch>
        </p:blipFill>
        <p:spPr>
          <a:xfrm>
            <a:off x="576815" y="1157509"/>
            <a:ext cx="2471727" cy="399956"/>
          </a:xfrm>
          <a:prstGeom prst="rect">
            <a:avLst/>
          </a:prstGeom>
        </p:spPr>
      </p:pic>
      <p:pic>
        <p:nvPicPr>
          <p:cNvPr id="53" name="図 52">
            <a:extLst>
              <a:ext uri="{FF2B5EF4-FFF2-40B4-BE49-F238E27FC236}">
                <a16:creationId xmlns:a16="http://schemas.microsoft.com/office/drawing/2014/main" id="{2D65131B-B950-4442-BE46-AA472FD34163}"/>
              </a:ext>
            </a:extLst>
          </p:cNvPr>
          <p:cNvPicPr>
            <a:picLocks noChangeAspect="1"/>
          </p:cNvPicPr>
          <p:nvPr>
            <p:custDataLst>
              <p:tags r:id="rId3"/>
            </p:custDataLst>
          </p:nvPr>
        </p:nvPicPr>
        <p:blipFill>
          <a:blip r:embed="rId25" cstate="hqprint">
            <a:extLst>
              <a:ext uri="{28A0092B-C50C-407E-A947-70E740481C1C}">
                <a14:useLocalDpi xmlns:a14="http://schemas.microsoft.com/office/drawing/2010/main" val="0"/>
              </a:ext>
            </a:extLst>
          </a:blip>
          <a:stretch>
            <a:fillRect/>
          </a:stretch>
        </p:blipFill>
        <p:spPr>
          <a:xfrm>
            <a:off x="2245476" y="1706185"/>
            <a:ext cx="4585866" cy="760573"/>
          </a:xfrm>
          <a:prstGeom prst="rect">
            <a:avLst/>
          </a:prstGeom>
        </p:spPr>
      </p:pic>
      <p:pic>
        <p:nvPicPr>
          <p:cNvPr id="33" name="図 32">
            <a:extLst>
              <a:ext uri="{FF2B5EF4-FFF2-40B4-BE49-F238E27FC236}">
                <a16:creationId xmlns:a16="http://schemas.microsoft.com/office/drawing/2014/main" id="{788A91F1-50D9-4E21-98C5-54EE8718873F}"/>
              </a:ext>
            </a:extLst>
          </p:cNvPr>
          <p:cNvPicPr>
            <a:picLocks noChangeAspect="1"/>
          </p:cNvPicPr>
          <p:nvPr>
            <p:custDataLst>
              <p:tags r:id="rId4"/>
            </p:custDataLst>
          </p:nvPr>
        </p:nvPicPr>
        <p:blipFill>
          <a:blip r:embed="rId26" cstate="hqprint">
            <a:extLst>
              <a:ext uri="{28A0092B-C50C-407E-A947-70E740481C1C}">
                <a14:useLocalDpi xmlns:a14="http://schemas.microsoft.com/office/drawing/2010/main" val="0"/>
              </a:ext>
            </a:extLst>
          </a:blip>
          <a:stretch>
            <a:fillRect/>
          </a:stretch>
        </p:blipFill>
        <p:spPr>
          <a:xfrm>
            <a:off x="8410734" y="7357267"/>
            <a:ext cx="3053188" cy="330828"/>
          </a:xfrm>
          <a:prstGeom prst="rect">
            <a:avLst/>
          </a:prstGeom>
        </p:spPr>
      </p:pic>
      <p:sp>
        <p:nvSpPr>
          <p:cNvPr id="34" name="正方形/長方形 33">
            <a:extLst>
              <a:ext uri="{FF2B5EF4-FFF2-40B4-BE49-F238E27FC236}">
                <a16:creationId xmlns:a16="http://schemas.microsoft.com/office/drawing/2014/main" id="{FD54F5F7-2936-4E06-B399-C7EF852C361C}"/>
              </a:ext>
            </a:extLst>
          </p:cNvPr>
          <p:cNvSpPr/>
          <p:nvPr/>
        </p:nvSpPr>
        <p:spPr>
          <a:xfrm>
            <a:off x="1372495" y="2538383"/>
            <a:ext cx="3959738" cy="461665"/>
          </a:xfrm>
          <a:prstGeom prst="rect">
            <a:avLst/>
          </a:prstGeom>
        </p:spPr>
        <p:txBody>
          <a:bodyPr wrap="none">
            <a:spAutoFit/>
          </a:bodyPr>
          <a:lstStyle/>
          <a:p>
            <a:r>
              <a:rPr lang="en-US" altLang="ja-JP" sz="2400" dirty="0"/>
              <a:t>:</a:t>
            </a:r>
            <a:r>
              <a:rPr lang="ja-JP" altLang="en-US" sz="2400" dirty="0"/>
              <a:t>二点のゲインを等しくする</a:t>
            </a:r>
          </a:p>
        </p:txBody>
      </p:sp>
      <p:pic>
        <p:nvPicPr>
          <p:cNvPr id="50" name="図 49">
            <a:extLst>
              <a:ext uri="{FF2B5EF4-FFF2-40B4-BE49-F238E27FC236}">
                <a16:creationId xmlns:a16="http://schemas.microsoft.com/office/drawing/2014/main" id="{4965EC53-7290-49A3-AEF2-4188EB7FEE8C}"/>
              </a:ext>
            </a:extLst>
          </p:cNvPr>
          <p:cNvPicPr>
            <a:picLocks noChangeAspect="1"/>
          </p:cNvPicPr>
          <p:nvPr>
            <p:custDataLst>
              <p:tags r:id="rId5"/>
            </p:custDataLst>
          </p:nvPr>
        </p:nvPicPr>
        <p:blipFill>
          <a:blip r:embed="rId27" cstate="hqprint">
            <a:extLst>
              <a:ext uri="{28A0092B-C50C-407E-A947-70E740481C1C}">
                <a14:useLocalDpi xmlns:a14="http://schemas.microsoft.com/office/drawing/2010/main" val="0"/>
              </a:ext>
            </a:extLst>
          </a:blip>
          <a:stretch>
            <a:fillRect/>
          </a:stretch>
        </p:blipFill>
        <p:spPr>
          <a:xfrm>
            <a:off x="5494877" y="1166806"/>
            <a:ext cx="1808806" cy="283168"/>
          </a:xfrm>
          <a:prstGeom prst="rect">
            <a:avLst/>
          </a:prstGeom>
        </p:spPr>
      </p:pic>
      <p:sp>
        <p:nvSpPr>
          <p:cNvPr id="51" name="正方形/長方形 50">
            <a:extLst>
              <a:ext uri="{FF2B5EF4-FFF2-40B4-BE49-F238E27FC236}">
                <a16:creationId xmlns:a16="http://schemas.microsoft.com/office/drawing/2014/main" id="{AB929C29-AD2A-460C-8F7C-086D1091B83D}"/>
              </a:ext>
            </a:extLst>
          </p:cNvPr>
          <p:cNvSpPr/>
          <p:nvPr/>
        </p:nvSpPr>
        <p:spPr>
          <a:xfrm>
            <a:off x="3491487" y="1123724"/>
            <a:ext cx="2093843" cy="369332"/>
          </a:xfrm>
          <a:prstGeom prst="rect">
            <a:avLst/>
          </a:prstGeom>
        </p:spPr>
        <p:txBody>
          <a:bodyPr wrap="none">
            <a:spAutoFit/>
          </a:bodyPr>
          <a:lstStyle/>
          <a:p>
            <a:r>
              <a:rPr lang="ja-JP" altLang="en-US" dirty="0"/>
              <a:t>可調整パラメータ</a:t>
            </a:r>
            <a:r>
              <a:rPr lang="en-US" altLang="ja-JP" dirty="0"/>
              <a:t>:</a:t>
            </a:r>
          </a:p>
        </p:txBody>
      </p:sp>
      <p:sp>
        <p:nvSpPr>
          <p:cNvPr id="54" name="正方形/長方形 53">
            <a:extLst>
              <a:ext uri="{FF2B5EF4-FFF2-40B4-BE49-F238E27FC236}">
                <a16:creationId xmlns:a16="http://schemas.microsoft.com/office/drawing/2014/main" id="{497F34B0-3F66-4222-BD88-7F0E723FE2DB}"/>
              </a:ext>
            </a:extLst>
          </p:cNvPr>
          <p:cNvSpPr/>
          <p:nvPr/>
        </p:nvSpPr>
        <p:spPr>
          <a:xfrm>
            <a:off x="138045" y="1910287"/>
            <a:ext cx="2093843" cy="369332"/>
          </a:xfrm>
          <a:prstGeom prst="rect">
            <a:avLst/>
          </a:prstGeom>
        </p:spPr>
        <p:txBody>
          <a:bodyPr wrap="none">
            <a:spAutoFit/>
          </a:bodyPr>
          <a:lstStyle/>
          <a:p>
            <a:r>
              <a:rPr lang="ja-JP" altLang="en-US" dirty="0"/>
              <a:t>閉ループ伝達関数</a:t>
            </a:r>
            <a:r>
              <a:rPr lang="en-US" altLang="ja-JP" dirty="0"/>
              <a:t>:</a:t>
            </a:r>
          </a:p>
        </p:txBody>
      </p:sp>
      <p:grpSp>
        <p:nvGrpSpPr>
          <p:cNvPr id="60" name="グループ化 59">
            <a:extLst>
              <a:ext uri="{FF2B5EF4-FFF2-40B4-BE49-F238E27FC236}">
                <a16:creationId xmlns:a16="http://schemas.microsoft.com/office/drawing/2014/main" id="{564832F7-B827-4B87-AE55-EAF5E2D7F908}"/>
              </a:ext>
            </a:extLst>
          </p:cNvPr>
          <p:cNvGrpSpPr/>
          <p:nvPr/>
        </p:nvGrpSpPr>
        <p:grpSpPr>
          <a:xfrm>
            <a:off x="5332233" y="2769216"/>
            <a:ext cx="2038779" cy="1604389"/>
            <a:chOff x="5332233" y="2769216"/>
            <a:chExt cx="2038779" cy="1604389"/>
          </a:xfrm>
        </p:grpSpPr>
        <p:sp>
          <p:nvSpPr>
            <p:cNvPr id="19" name="楕円 18">
              <a:extLst>
                <a:ext uri="{FF2B5EF4-FFF2-40B4-BE49-F238E27FC236}">
                  <a16:creationId xmlns:a16="http://schemas.microsoft.com/office/drawing/2014/main" id="{FBD6A4A3-235E-4D51-9BAD-4E31BAA09980}"/>
                </a:ext>
              </a:extLst>
            </p:cNvPr>
            <p:cNvSpPr/>
            <p:nvPr/>
          </p:nvSpPr>
          <p:spPr>
            <a:xfrm>
              <a:off x="5950121" y="4013605"/>
              <a:ext cx="360000" cy="360000"/>
            </a:xfrm>
            <a:prstGeom prst="ellipse">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789D204E-58CC-4F29-9CAE-A73FA1F3F148}"/>
                </a:ext>
              </a:extLst>
            </p:cNvPr>
            <p:cNvSpPr/>
            <p:nvPr/>
          </p:nvSpPr>
          <p:spPr>
            <a:xfrm>
              <a:off x="7011012" y="4013605"/>
              <a:ext cx="360000" cy="360000"/>
            </a:xfrm>
            <a:prstGeom prst="ellipse">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a:extLst>
                <a:ext uri="{FF2B5EF4-FFF2-40B4-BE49-F238E27FC236}">
                  <a16:creationId xmlns:a16="http://schemas.microsoft.com/office/drawing/2014/main" id="{87974323-43C6-4BE9-80D4-FACC9FBB7A5E}"/>
                </a:ext>
              </a:extLst>
            </p:cNvPr>
            <p:cNvCxnSpPr>
              <a:cxnSpLocks/>
              <a:stCxn id="34" idx="3"/>
              <a:endCxn id="19" idx="0"/>
            </p:cNvCxnSpPr>
            <p:nvPr/>
          </p:nvCxnSpPr>
          <p:spPr>
            <a:xfrm>
              <a:off x="5332233" y="2769216"/>
              <a:ext cx="797888" cy="124438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B6654F1-909F-4366-98E4-1BA6371A626A}"/>
                </a:ext>
              </a:extLst>
            </p:cNvPr>
            <p:cNvCxnSpPr>
              <a:cxnSpLocks/>
              <a:stCxn id="34" idx="3"/>
              <a:endCxn id="20" idx="0"/>
            </p:cNvCxnSpPr>
            <p:nvPr/>
          </p:nvCxnSpPr>
          <p:spPr>
            <a:xfrm>
              <a:off x="5332233" y="2769216"/>
              <a:ext cx="1858779" cy="1244389"/>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67" name="図 66">
            <a:extLst>
              <a:ext uri="{FF2B5EF4-FFF2-40B4-BE49-F238E27FC236}">
                <a16:creationId xmlns:a16="http://schemas.microsoft.com/office/drawing/2014/main" id="{808B5C52-2697-4D10-895C-B9C919AC04FA}"/>
              </a:ext>
            </a:extLst>
          </p:cNvPr>
          <p:cNvPicPr>
            <a:picLocks noChangeAspect="1"/>
          </p:cNvPicPr>
          <p:nvPr>
            <p:custDataLst>
              <p:tags r:id="rId6"/>
            </p:custDataLst>
          </p:nvPr>
        </p:nvPicPr>
        <p:blipFill>
          <a:blip r:embed="rId28" cstate="hqprint">
            <a:extLst>
              <a:ext uri="{28A0092B-C50C-407E-A947-70E740481C1C}">
                <a14:useLocalDpi xmlns:a14="http://schemas.microsoft.com/office/drawing/2010/main" val="0"/>
              </a:ext>
            </a:extLst>
          </a:blip>
          <a:stretch>
            <a:fillRect/>
          </a:stretch>
        </p:blipFill>
        <p:spPr>
          <a:xfrm>
            <a:off x="519162" y="2588459"/>
            <a:ext cx="853333" cy="343467"/>
          </a:xfrm>
          <a:prstGeom prst="rect">
            <a:avLst/>
          </a:prstGeom>
        </p:spPr>
      </p:pic>
      <p:pic>
        <p:nvPicPr>
          <p:cNvPr id="76" name="図 75">
            <a:extLst>
              <a:ext uri="{FF2B5EF4-FFF2-40B4-BE49-F238E27FC236}">
                <a16:creationId xmlns:a16="http://schemas.microsoft.com/office/drawing/2014/main" id="{CBE223CE-9921-432D-BD1F-308BAA0D0078}"/>
              </a:ext>
            </a:extLst>
          </p:cNvPr>
          <p:cNvPicPr>
            <a:picLocks noChangeAspect="1"/>
          </p:cNvPicPr>
          <p:nvPr/>
        </p:nvPicPr>
        <p:blipFill>
          <a:blip r:embed="rId29"/>
          <a:stretch>
            <a:fillRect/>
          </a:stretch>
        </p:blipFill>
        <p:spPr>
          <a:xfrm>
            <a:off x="7129485" y="2000286"/>
            <a:ext cx="2033300" cy="2183359"/>
          </a:xfrm>
          <a:prstGeom prst="rect">
            <a:avLst/>
          </a:prstGeom>
        </p:spPr>
      </p:pic>
      <p:pic>
        <p:nvPicPr>
          <p:cNvPr id="12" name="図 11">
            <a:extLst>
              <a:ext uri="{FF2B5EF4-FFF2-40B4-BE49-F238E27FC236}">
                <a16:creationId xmlns:a16="http://schemas.microsoft.com/office/drawing/2014/main" id="{B01D3B92-5FE0-4CFD-A27B-7D73CC72971D}"/>
              </a:ext>
            </a:extLst>
          </p:cNvPr>
          <p:cNvPicPr>
            <a:picLocks noChangeAspect="1"/>
          </p:cNvPicPr>
          <p:nvPr/>
        </p:nvPicPr>
        <p:blipFill>
          <a:blip r:embed="rId30"/>
          <a:stretch>
            <a:fillRect/>
          </a:stretch>
        </p:blipFill>
        <p:spPr>
          <a:xfrm>
            <a:off x="6273628" y="6492874"/>
            <a:ext cx="2241722" cy="298434"/>
          </a:xfrm>
          <a:prstGeom prst="rect">
            <a:avLst/>
          </a:prstGeom>
        </p:spPr>
      </p:pic>
      <p:sp>
        <p:nvSpPr>
          <p:cNvPr id="10" name="正方形/長方形 9">
            <a:extLst>
              <a:ext uri="{FF2B5EF4-FFF2-40B4-BE49-F238E27FC236}">
                <a16:creationId xmlns:a16="http://schemas.microsoft.com/office/drawing/2014/main" id="{FCD87EDB-0429-4D82-ACC6-E45181993079}"/>
              </a:ext>
            </a:extLst>
          </p:cNvPr>
          <p:cNvSpPr/>
          <p:nvPr/>
        </p:nvSpPr>
        <p:spPr>
          <a:xfrm>
            <a:off x="7191012" y="2750667"/>
            <a:ext cx="1917681" cy="1379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9B6A6D31-91A2-490F-918A-9D8B47FB8BB5}"/>
              </a:ext>
            </a:extLst>
          </p:cNvPr>
          <p:cNvGrpSpPr/>
          <p:nvPr/>
        </p:nvGrpSpPr>
        <p:grpSpPr>
          <a:xfrm>
            <a:off x="177964" y="3022726"/>
            <a:ext cx="5263623" cy="2411058"/>
            <a:chOff x="177964" y="3022726"/>
            <a:chExt cx="5263623" cy="2411058"/>
          </a:xfrm>
        </p:grpSpPr>
        <p:pic>
          <p:nvPicPr>
            <p:cNvPr id="27" name="図 26">
              <a:extLst>
                <a:ext uri="{FF2B5EF4-FFF2-40B4-BE49-F238E27FC236}">
                  <a16:creationId xmlns:a16="http://schemas.microsoft.com/office/drawing/2014/main" id="{390FFE2C-9FF4-4F8D-BB54-FFE6E842EAE2}"/>
                </a:ext>
              </a:extLst>
            </p:cNvPr>
            <p:cNvPicPr>
              <a:picLocks noChangeAspect="1"/>
            </p:cNvPicPr>
            <p:nvPr>
              <p:custDataLst>
                <p:tags r:id="rId13"/>
              </p:custDataLst>
            </p:nvPr>
          </p:nvPicPr>
          <p:blipFill>
            <a:blip r:embed="rId31" cstate="hqprint">
              <a:extLst>
                <a:ext uri="{28A0092B-C50C-407E-A947-70E740481C1C}">
                  <a14:useLocalDpi xmlns:a14="http://schemas.microsoft.com/office/drawing/2010/main" val="0"/>
                </a:ext>
              </a:extLst>
            </a:blip>
            <a:stretch>
              <a:fillRect/>
            </a:stretch>
          </p:blipFill>
          <p:spPr>
            <a:xfrm>
              <a:off x="469569" y="3022726"/>
              <a:ext cx="3276532" cy="673086"/>
            </a:xfrm>
            <a:prstGeom prst="rect">
              <a:avLst/>
            </a:prstGeom>
          </p:spPr>
        </p:pic>
        <p:pic>
          <p:nvPicPr>
            <p:cNvPr id="30" name="図 29">
              <a:extLst>
                <a:ext uri="{FF2B5EF4-FFF2-40B4-BE49-F238E27FC236}">
                  <a16:creationId xmlns:a16="http://schemas.microsoft.com/office/drawing/2014/main" id="{85A38743-CE59-4A60-A931-9E083CC13D19}"/>
                </a:ext>
              </a:extLst>
            </p:cNvPr>
            <p:cNvPicPr>
              <a:picLocks noChangeAspect="1"/>
            </p:cNvPicPr>
            <p:nvPr>
              <p:custDataLst>
                <p:tags r:id="rId14"/>
              </p:custDataLst>
            </p:nvPr>
          </p:nvPicPr>
          <p:blipFill>
            <a:blip r:embed="rId32" cstate="hqprint">
              <a:extLst>
                <a:ext uri="{28A0092B-C50C-407E-A947-70E740481C1C}">
                  <a14:useLocalDpi xmlns:a14="http://schemas.microsoft.com/office/drawing/2010/main" val="0"/>
                </a:ext>
              </a:extLst>
            </a:blip>
            <a:stretch>
              <a:fillRect/>
            </a:stretch>
          </p:blipFill>
          <p:spPr>
            <a:xfrm>
              <a:off x="469569" y="3767437"/>
              <a:ext cx="1856443" cy="290935"/>
            </a:xfrm>
            <a:prstGeom prst="rect">
              <a:avLst/>
            </a:prstGeom>
          </p:spPr>
        </p:pic>
        <p:grpSp>
          <p:nvGrpSpPr>
            <p:cNvPr id="5" name="グループ化 4">
              <a:extLst>
                <a:ext uri="{FF2B5EF4-FFF2-40B4-BE49-F238E27FC236}">
                  <a16:creationId xmlns:a16="http://schemas.microsoft.com/office/drawing/2014/main" id="{8A43BA88-F36B-4ABA-BE29-FA5E579D9502}"/>
                </a:ext>
              </a:extLst>
            </p:cNvPr>
            <p:cNvGrpSpPr/>
            <p:nvPr/>
          </p:nvGrpSpPr>
          <p:grpSpPr>
            <a:xfrm>
              <a:off x="177964" y="4129997"/>
              <a:ext cx="5263623" cy="1303787"/>
              <a:chOff x="177964" y="4129997"/>
              <a:chExt cx="5263623" cy="1303787"/>
            </a:xfrm>
          </p:grpSpPr>
          <p:pic>
            <p:nvPicPr>
              <p:cNvPr id="36" name="図 35">
                <a:extLst>
                  <a:ext uri="{FF2B5EF4-FFF2-40B4-BE49-F238E27FC236}">
                    <a16:creationId xmlns:a16="http://schemas.microsoft.com/office/drawing/2014/main" id="{FE1FB86B-F7C1-4E1B-ADBF-9F90FAD0BB33}"/>
                  </a:ext>
                </a:extLst>
              </p:cNvPr>
              <p:cNvPicPr>
                <a:picLocks noChangeAspect="1"/>
              </p:cNvPicPr>
              <p:nvPr>
                <p:custDataLst>
                  <p:tags r:id="rId15"/>
                </p:custDataLst>
              </p:nvPr>
            </p:nvPicPr>
            <p:blipFill>
              <a:blip r:embed="rId33" cstate="hqprint">
                <a:extLst>
                  <a:ext uri="{28A0092B-C50C-407E-A947-70E740481C1C}">
                    <a14:useLocalDpi xmlns:a14="http://schemas.microsoft.com/office/drawing/2010/main" val="0"/>
                  </a:ext>
                </a:extLst>
              </a:blip>
              <a:stretch>
                <a:fillRect/>
              </a:stretch>
            </p:blipFill>
            <p:spPr>
              <a:xfrm>
                <a:off x="509488" y="4147001"/>
                <a:ext cx="3099842" cy="294407"/>
              </a:xfrm>
              <a:prstGeom prst="rect">
                <a:avLst/>
              </a:prstGeom>
            </p:spPr>
          </p:pic>
          <p:pic>
            <p:nvPicPr>
              <p:cNvPr id="38" name="図 37">
                <a:extLst>
                  <a:ext uri="{FF2B5EF4-FFF2-40B4-BE49-F238E27FC236}">
                    <a16:creationId xmlns:a16="http://schemas.microsoft.com/office/drawing/2014/main" id="{A89EFAAE-7485-4EEB-A7AD-954AC22B7125}"/>
                  </a:ext>
                </a:extLst>
              </p:cNvPr>
              <p:cNvPicPr>
                <a:picLocks noChangeAspect="1"/>
              </p:cNvPicPr>
              <p:nvPr>
                <p:custDataLst>
                  <p:tags r:id="rId16"/>
                </p:custDataLst>
              </p:nvPr>
            </p:nvPicPr>
            <p:blipFill>
              <a:blip r:embed="rId34" cstate="hqprint">
                <a:extLst>
                  <a:ext uri="{28A0092B-C50C-407E-A947-70E740481C1C}">
                    <a14:useLocalDpi xmlns:a14="http://schemas.microsoft.com/office/drawing/2010/main" val="0"/>
                  </a:ext>
                </a:extLst>
              </a:blip>
              <a:stretch>
                <a:fillRect/>
              </a:stretch>
            </p:blipFill>
            <p:spPr>
              <a:xfrm>
                <a:off x="471366" y="4458601"/>
                <a:ext cx="2789462" cy="315693"/>
              </a:xfrm>
              <a:prstGeom prst="rect">
                <a:avLst/>
              </a:prstGeom>
            </p:spPr>
          </p:pic>
          <p:pic>
            <p:nvPicPr>
              <p:cNvPr id="49" name="図 48">
                <a:extLst>
                  <a:ext uri="{FF2B5EF4-FFF2-40B4-BE49-F238E27FC236}">
                    <a16:creationId xmlns:a16="http://schemas.microsoft.com/office/drawing/2014/main" id="{5386FFC8-6ED4-4F2D-BC33-98384589CC4A}"/>
                  </a:ext>
                </a:extLst>
              </p:cNvPr>
              <p:cNvPicPr>
                <a:picLocks noChangeAspect="1"/>
              </p:cNvPicPr>
              <p:nvPr>
                <p:custDataLst>
                  <p:tags r:id="rId17"/>
                </p:custDataLst>
              </p:nvPr>
            </p:nvPicPr>
            <p:blipFill>
              <a:blip r:embed="rId35">
                <a:extLst>
                  <a:ext uri="{28A0092B-C50C-407E-A947-70E740481C1C}">
                    <a14:useLocalDpi xmlns:a14="http://schemas.microsoft.com/office/drawing/2010/main" val="0"/>
                  </a:ext>
                </a:extLst>
              </a:blip>
              <a:stretch>
                <a:fillRect/>
              </a:stretch>
            </p:blipFill>
            <p:spPr>
              <a:xfrm flipH="1">
                <a:off x="177964" y="4129997"/>
                <a:ext cx="290136" cy="1303787"/>
              </a:xfrm>
              <a:prstGeom prst="rect">
                <a:avLst/>
              </a:prstGeom>
            </p:spPr>
          </p:pic>
          <p:pic>
            <p:nvPicPr>
              <p:cNvPr id="46" name="図 45">
                <a:extLst>
                  <a:ext uri="{FF2B5EF4-FFF2-40B4-BE49-F238E27FC236}">
                    <a16:creationId xmlns:a16="http://schemas.microsoft.com/office/drawing/2014/main" id="{1E6E1613-877F-46DA-838C-2B41D5F46B9E}"/>
                  </a:ext>
                </a:extLst>
              </p:cNvPr>
              <p:cNvPicPr>
                <a:picLocks noChangeAspect="1"/>
              </p:cNvPicPr>
              <p:nvPr>
                <p:custDataLst>
                  <p:tags r:id="rId18"/>
                </p:custDataLst>
              </p:nvPr>
            </p:nvPicPr>
            <p:blipFill>
              <a:blip r:embed="rId36" cstate="hqprint">
                <a:extLst>
                  <a:ext uri="{28A0092B-C50C-407E-A947-70E740481C1C}">
                    <a14:useLocalDpi xmlns:a14="http://schemas.microsoft.com/office/drawing/2010/main" val="0"/>
                  </a:ext>
                </a:extLst>
              </a:blip>
              <a:stretch>
                <a:fillRect/>
              </a:stretch>
            </p:blipFill>
            <p:spPr>
              <a:xfrm>
                <a:off x="509488" y="4794230"/>
                <a:ext cx="4932099" cy="294407"/>
              </a:xfrm>
              <a:prstGeom prst="rect">
                <a:avLst/>
              </a:prstGeom>
            </p:spPr>
          </p:pic>
          <p:pic>
            <p:nvPicPr>
              <p:cNvPr id="48" name="図 47">
                <a:extLst>
                  <a:ext uri="{FF2B5EF4-FFF2-40B4-BE49-F238E27FC236}">
                    <a16:creationId xmlns:a16="http://schemas.microsoft.com/office/drawing/2014/main" id="{9F0C8A98-B275-452A-ACF0-C346BD7DB62B}"/>
                  </a:ext>
                </a:extLst>
              </p:cNvPr>
              <p:cNvPicPr>
                <a:picLocks noChangeAspect="1"/>
              </p:cNvPicPr>
              <p:nvPr>
                <p:custDataLst>
                  <p:tags r:id="rId19"/>
                </p:custDataLst>
              </p:nvPr>
            </p:nvPicPr>
            <p:blipFill>
              <a:blip r:embed="rId37" cstate="hqprint">
                <a:extLst>
                  <a:ext uri="{28A0092B-C50C-407E-A947-70E740481C1C}">
                    <a14:useLocalDpi xmlns:a14="http://schemas.microsoft.com/office/drawing/2010/main" val="0"/>
                  </a:ext>
                </a:extLst>
              </a:blip>
              <a:stretch>
                <a:fillRect/>
              </a:stretch>
            </p:blipFill>
            <p:spPr>
              <a:xfrm>
                <a:off x="2525682" y="5127784"/>
                <a:ext cx="2915905" cy="306000"/>
              </a:xfrm>
              <a:prstGeom prst="rect">
                <a:avLst/>
              </a:prstGeom>
            </p:spPr>
          </p:pic>
        </p:grpSp>
      </p:grpSp>
      <p:cxnSp>
        <p:nvCxnSpPr>
          <p:cNvPr id="79" name="直線矢印コネクタ 78">
            <a:extLst>
              <a:ext uri="{FF2B5EF4-FFF2-40B4-BE49-F238E27FC236}">
                <a16:creationId xmlns:a16="http://schemas.microsoft.com/office/drawing/2014/main" id="{DECA6A41-00A8-401D-943B-EC0C16427EE5}"/>
              </a:ext>
            </a:extLst>
          </p:cNvPr>
          <p:cNvCxnSpPr>
            <a:cxnSpLocks/>
          </p:cNvCxnSpPr>
          <p:nvPr/>
        </p:nvCxnSpPr>
        <p:spPr>
          <a:xfrm>
            <a:off x="6092110" y="4147001"/>
            <a:ext cx="0" cy="180015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8B10C731-53B1-4738-AA46-27C39C4D01B5}"/>
              </a:ext>
            </a:extLst>
          </p:cNvPr>
          <p:cNvCxnSpPr>
            <a:cxnSpLocks/>
          </p:cNvCxnSpPr>
          <p:nvPr/>
        </p:nvCxnSpPr>
        <p:spPr>
          <a:xfrm flipV="1">
            <a:off x="7738369" y="4474644"/>
            <a:ext cx="859396" cy="15168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F31A4374-1D8C-4492-8837-F31C5530D7BC}"/>
              </a:ext>
            </a:extLst>
          </p:cNvPr>
          <p:cNvSpPr txBox="1"/>
          <p:nvPr/>
        </p:nvSpPr>
        <p:spPr>
          <a:xfrm>
            <a:off x="7895730" y="5102585"/>
            <a:ext cx="1105284" cy="1200329"/>
          </a:xfrm>
          <a:prstGeom prst="rect">
            <a:avLst/>
          </a:prstGeom>
          <a:solidFill>
            <a:schemeClr val="bg1"/>
          </a:solidFill>
        </p:spPr>
        <p:txBody>
          <a:bodyPr wrap="square" rtlCol="0">
            <a:spAutoFit/>
          </a:bodyPr>
          <a:lstStyle/>
          <a:p>
            <a:pPr algn="ctr"/>
            <a:r>
              <a:rPr kumimoji="1" lang="ja-JP" altLang="en-US" sz="2400" dirty="0">
                <a:solidFill>
                  <a:srgbClr val="7030A0"/>
                </a:solidFill>
              </a:rPr>
              <a:t>紫</a:t>
            </a:r>
            <a:r>
              <a:rPr kumimoji="1" lang="ja-JP" altLang="en-US" sz="2400" dirty="0"/>
              <a:t>、黒</a:t>
            </a:r>
            <a:endParaRPr kumimoji="1" lang="en-US" altLang="ja-JP" sz="2400" dirty="0"/>
          </a:p>
          <a:p>
            <a:pPr algn="ctr"/>
            <a:r>
              <a:rPr kumimoji="1" lang="ja-JP" altLang="en-US" sz="2400" dirty="0"/>
              <a:t>高域で</a:t>
            </a:r>
            <a:endParaRPr kumimoji="1" lang="en-US" altLang="ja-JP" sz="2400" dirty="0"/>
          </a:p>
          <a:p>
            <a:pPr algn="ctr"/>
            <a:r>
              <a:rPr kumimoji="1" lang="ja-JP" altLang="en-US" sz="2400" dirty="0"/>
              <a:t>悪化</a:t>
            </a:r>
          </a:p>
        </p:txBody>
      </p:sp>
      <p:grpSp>
        <p:nvGrpSpPr>
          <p:cNvPr id="89" name="グループ化 88">
            <a:extLst>
              <a:ext uri="{FF2B5EF4-FFF2-40B4-BE49-F238E27FC236}">
                <a16:creationId xmlns:a16="http://schemas.microsoft.com/office/drawing/2014/main" id="{E5142F00-8EA5-40F8-9D14-A41B88501886}"/>
              </a:ext>
            </a:extLst>
          </p:cNvPr>
          <p:cNvGrpSpPr/>
          <p:nvPr/>
        </p:nvGrpSpPr>
        <p:grpSpPr>
          <a:xfrm>
            <a:off x="5597930" y="3684933"/>
            <a:ext cx="1028700" cy="523220"/>
            <a:chOff x="5964714" y="3526680"/>
            <a:chExt cx="1028700" cy="523220"/>
          </a:xfrm>
        </p:grpSpPr>
        <p:sp>
          <p:nvSpPr>
            <p:cNvPr id="80" name="テキスト ボックス 79">
              <a:extLst>
                <a:ext uri="{FF2B5EF4-FFF2-40B4-BE49-F238E27FC236}">
                  <a16:creationId xmlns:a16="http://schemas.microsoft.com/office/drawing/2014/main" id="{6340E1CE-32F4-4AFB-B7D8-4AD7161A85DA}"/>
                </a:ext>
              </a:extLst>
            </p:cNvPr>
            <p:cNvSpPr txBox="1"/>
            <p:nvPr/>
          </p:nvSpPr>
          <p:spPr>
            <a:xfrm>
              <a:off x="5964714" y="3526680"/>
              <a:ext cx="1028700" cy="523220"/>
            </a:xfrm>
            <a:prstGeom prst="rect">
              <a:avLst/>
            </a:prstGeom>
            <a:solidFill>
              <a:schemeClr val="bg1"/>
            </a:solidFill>
            <a:ln>
              <a:solidFill>
                <a:srgbClr val="0070C0"/>
              </a:solidFill>
            </a:ln>
          </p:spPr>
          <p:txBody>
            <a:bodyPr wrap="square" rtlCol="0">
              <a:spAutoFit/>
            </a:bodyPr>
            <a:lstStyle/>
            <a:p>
              <a:pPr algn="ctr"/>
              <a:r>
                <a:rPr kumimoji="1" lang="ja-JP" altLang="en-US" sz="2800" dirty="0"/>
                <a:t>　</a:t>
              </a:r>
              <a:r>
                <a:rPr kumimoji="1" lang="en-US" altLang="ja-JP" sz="2800" dirty="0"/>
                <a:t>:</a:t>
              </a:r>
              <a:r>
                <a:rPr kumimoji="1" lang="ja-JP" altLang="en-US" sz="2800" dirty="0"/>
                <a:t>大</a:t>
              </a:r>
              <a:endParaRPr kumimoji="1" lang="en-US" altLang="ja-JP" sz="2800" dirty="0"/>
            </a:p>
          </p:txBody>
        </p:sp>
        <p:pic>
          <p:nvPicPr>
            <p:cNvPr id="85" name="図 84">
              <a:extLst>
                <a:ext uri="{FF2B5EF4-FFF2-40B4-BE49-F238E27FC236}">
                  <a16:creationId xmlns:a16="http://schemas.microsoft.com/office/drawing/2014/main" id="{1BC99006-7C4F-4D65-A623-6F7EDA0ECE09}"/>
                </a:ext>
              </a:extLst>
            </p:cNvPr>
            <p:cNvPicPr>
              <a:picLocks noChangeAspect="1"/>
            </p:cNvPicPr>
            <p:nvPr>
              <p:custDataLst>
                <p:tags r:id="rId12"/>
              </p:custDataLst>
            </p:nvPr>
          </p:nvPicPr>
          <p:blipFill>
            <a:blip r:embed="rId38" cstate="hqprint">
              <a:extLst>
                <a:ext uri="{28A0092B-C50C-407E-A947-70E740481C1C}">
                  <a14:useLocalDpi xmlns:a14="http://schemas.microsoft.com/office/drawing/2010/main" val="0"/>
                </a:ext>
              </a:extLst>
            </a:blip>
            <a:stretch>
              <a:fillRect/>
            </a:stretch>
          </p:blipFill>
          <p:spPr>
            <a:xfrm>
              <a:off x="6049291" y="3637933"/>
              <a:ext cx="304357" cy="319769"/>
            </a:xfrm>
            <a:prstGeom prst="rect">
              <a:avLst/>
            </a:prstGeom>
            <a:ln>
              <a:noFill/>
            </a:ln>
          </p:spPr>
        </p:pic>
      </p:grpSp>
      <p:cxnSp>
        <p:nvCxnSpPr>
          <p:cNvPr id="93" name="直線矢印コネクタ 92">
            <a:extLst>
              <a:ext uri="{FF2B5EF4-FFF2-40B4-BE49-F238E27FC236}">
                <a16:creationId xmlns:a16="http://schemas.microsoft.com/office/drawing/2014/main" id="{4A241680-A0AD-488B-BC36-5B3CA81A495C}"/>
              </a:ext>
            </a:extLst>
          </p:cNvPr>
          <p:cNvCxnSpPr>
            <a:cxnSpLocks/>
          </p:cNvCxnSpPr>
          <p:nvPr/>
        </p:nvCxnSpPr>
        <p:spPr>
          <a:xfrm>
            <a:off x="6919415" y="4108112"/>
            <a:ext cx="0" cy="65915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98" name="グループ化 97">
            <a:extLst>
              <a:ext uri="{FF2B5EF4-FFF2-40B4-BE49-F238E27FC236}">
                <a16:creationId xmlns:a16="http://schemas.microsoft.com/office/drawing/2014/main" id="{030E3E71-3655-4188-BFE7-038229EE2571}"/>
              </a:ext>
            </a:extLst>
          </p:cNvPr>
          <p:cNvGrpSpPr/>
          <p:nvPr/>
        </p:nvGrpSpPr>
        <p:grpSpPr>
          <a:xfrm>
            <a:off x="5796799" y="4381446"/>
            <a:ext cx="1028700" cy="892552"/>
            <a:chOff x="5796799" y="4381446"/>
            <a:chExt cx="1028700" cy="892552"/>
          </a:xfrm>
        </p:grpSpPr>
        <p:sp>
          <p:nvSpPr>
            <p:cNvPr id="95" name="テキスト ボックス 94">
              <a:extLst>
                <a:ext uri="{FF2B5EF4-FFF2-40B4-BE49-F238E27FC236}">
                  <a16:creationId xmlns:a16="http://schemas.microsoft.com/office/drawing/2014/main" id="{4CEF7BD1-AF97-4A95-80E9-21F442FEDE04}"/>
                </a:ext>
              </a:extLst>
            </p:cNvPr>
            <p:cNvSpPr txBox="1"/>
            <p:nvPr/>
          </p:nvSpPr>
          <p:spPr>
            <a:xfrm>
              <a:off x="5796799" y="4381446"/>
              <a:ext cx="1028700" cy="892552"/>
            </a:xfrm>
            <a:prstGeom prst="rect">
              <a:avLst/>
            </a:prstGeom>
            <a:solidFill>
              <a:schemeClr val="bg1"/>
            </a:solidFill>
            <a:ln>
              <a:solidFill>
                <a:srgbClr val="0070C0"/>
              </a:solidFill>
            </a:ln>
          </p:spPr>
          <p:txBody>
            <a:bodyPr wrap="square" rtlCol="0">
              <a:spAutoFit/>
            </a:bodyPr>
            <a:lstStyle/>
            <a:p>
              <a:pPr algn="ctr"/>
              <a:r>
                <a:rPr kumimoji="1" lang="ja-JP" altLang="en-US" sz="2400" dirty="0">
                  <a:solidFill>
                    <a:srgbClr val="00B050"/>
                  </a:solidFill>
                </a:rPr>
                <a:t>緑</a:t>
              </a:r>
              <a:endParaRPr kumimoji="1" lang="en-US" altLang="ja-JP" sz="2400" dirty="0">
                <a:solidFill>
                  <a:srgbClr val="00B050"/>
                </a:solidFill>
              </a:endParaRPr>
            </a:p>
            <a:p>
              <a:pPr algn="ctr"/>
              <a:r>
                <a:rPr kumimoji="1" lang="ja-JP" altLang="en-US" sz="2800" dirty="0"/>
                <a:t>　</a:t>
              </a:r>
              <a:r>
                <a:rPr kumimoji="1" lang="en-US" altLang="ja-JP" sz="2800" dirty="0"/>
                <a:t>:</a:t>
              </a:r>
              <a:r>
                <a:rPr kumimoji="1" lang="ja-JP" altLang="en-US" sz="2800" dirty="0"/>
                <a:t>小</a:t>
              </a:r>
              <a:endParaRPr kumimoji="1" lang="en-US" altLang="ja-JP" sz="2800" dirty="0"/>
            </a:p>
          </p:txBody>
        </p:sp>
        <p:pic>
          <p:nvPicPr>
            <p:cNvPr id="92" name="図 91">
              <a:extLst>
                <a:ext uri="{FF2B5EF4-FFF2-40B4-BE49-F238E27FC236}">
                  <a16:creationId xmlns:a16="http://schemas.microsoft.com/office/drawing/2014/main" id="{32DC72CB-1AFD-4002-817B-53D29CC1E7C9}"/>
                </a:ext>
              </a:extLst>
            </p:cNvPr>
            <p:cNvPicPr>
              <a:picLocks noChangeAspect="1"/>
            </p:cNvPicPr>
            <p:nvPr>
              <p:custDataLst>
                <p:tags r:id="rId11"/>
              </p:custDataLst>
            </p:nvPr>
          </p:nvPicPr>
          <p:blipFill>
            <a:blip r:embed="rId39" cstate="print">
              <a:extLst>
                <a:ext uri="{28A0092B-C50C-407E-A947-70E740481C1C}">
                  <a14:useLocalDpi xmlns:a14="http://schemas.microsoft.com/office/drawing/2010/main" val="0"/>
                </a:ext>
              </a:extLst>
            </a:blip>
            <a:stretch>
              <a:fillRect/>
            </a:stretch>
          </p:blipFill>
          <p:spPr>
            <a:xfrm>
              <a:off x="5950121" y="4883110"/>
              <a:ext cx="253485" cy="280108"/>
            </a:xfrm>
            <a:prstGeom prst="rect">
              <a:avLst/>
            </a:prstGeom>
            <a:noFill/>
            <a:ln>
              <a:noFill/>
            </a:ln>
            <a:effectLst/>
          </p:spPr>
        </p:pic>
      </p:grpSp>
      <p:pic>
        <p:nvPicPr>
          <p:cNvPr id="99" name="図 98">
            <a:extLst>
              <a:ext uri="{FF2B5EF4-FFF2-40B4-BE49-F238E27FC236}">
                <a16:creationId xmlns:a16="http://schemas.microsoft.com/office/drawing/2014/main" id="{BC5CC647-C7DB-4BEC-89F8-C79CA867451C}"/>
              </a:ext>
            </a:extLst>
          </p:cNvPr>
          <p:cNvPicPr>
            <a:picLocks noChangeAspect="1"/>
          </p:cNvPicPr>
          <p:nvPr>
            <p:custDataLst>
              <p:tags r:id="rId7"/>
            </p:custDataLst>
          </p:nvPr>
        </p:nvPicPr>
        <p:blipFill>
          <a:blip r:embed="rId40" cstate="hqprint">
            <a:extLst>
              <a:ext uri="{28A0092B-C50C-407E-A947-70E740481C1C}">
                <a14:useLocalDpi xmlns:a14="http://schemas.microsoft.com/office/drawing/2010/main" val="0"/>
              </a:ext>
            </a:extLst>
          </a:blip>
          <a:stretch>
            <a:fillRect/>
          </a:stretch>
        </p:blipFill>
        <p:spPr>
          <a:xfrm>
            <a:off x="7009989" y="6219547"/>
            <a:ext cx="354133" cy="266667"/>
          </a:xfrm>
          <a:prstGeom prst="rect">
            <a:avLst/>
          </a:prstGeom>
        </p:spPr>
      </p:pic>
      <p:sp>
        <p:nvSpPr>
          <p:cNvPr id="110" name="正方形/長方形 109">
            <a:extLst>
              <a:ext uri="{FF2B5EF4-FFF2-40B4-BE49-F238E27FC236}">
                <a16:creationId xmlns:a16="http://schemas.microsoft.com/office/drawing/2014/main" id="{E7934E08-4E26-4894-B0EA-2ADCDD9BEAD8}"/>
              </a:ext>
            </a:extLst>
          </p:cNvPr>
          <p:cNvSpPr/>
          <p:nvPr/>
        </p:nvSpPr>
        <p:spPr>
          <a:xfrm>
            <a:off x="7489155" y="2449324"/>
            <a:ext cx="463618" cy="334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9" name="図 108">
            <a:extLst>
              <a:ext uri="{FF2B5EF4-FFF2-40B4-BE49-F238E27FC236}">
                <a16:creationId xmlns:a16="http://schemas.microsoft.com/office/drawing/2014/main" id="{E1E61E8A-4D49-4638-B8F4-3C38F01AE3A7}"/>
              </a:ext>
            </a:extLst>
          </p:cNvPr>
          <p:cNvPicPr>
            <a:picLocks noChangeAspect="1"/>
          </p:cNvPicPr>
          <p:nvPr>
            <p:custDataLst>
              <p:tags r:id="rId8"/>
            </p:custDataLst>
          </p:nvPr>
        </p:nvPicPr>
        <p:blipFill>
          <a:blip r:embed="rId41" cstate="hqprint">
            <a:extLst>
              <a:ext uri="{28A0092B-C50C-407E-A947-70E740481C1C}">
                <a14:useLocalDpi xmlns:a14="http://schemas.microsoft.com/office/drawing/2010/main" val="0"/>
              </a:ext>
            </a:extLst>
          </a:blip>
          <a:stretch>
            <a:fillRect/>
          </a:stretch>
        </p:blipFill>
        <p:spPr>
          <a:xfrm>
            <a:off x="7534571" y="2490970"/>
            <a:ext cx="424229" cy="299886"/>
          </a:xfrm>
          <a:prstGeom prst="rect">
            <a:avLst/>
          </a:prstGeom>
        </p:spPr>
      </p:pic>
      <p:grpSp>
        <p:nvGrpSpPr>
          <p:cNvPr id="9" name="グループ化 8">
            <a:extLst>
              <a:ext uri="{FF2B5EF4-FFF2-40B4-BE49-F238E27FC236}">
                <a16:creationId xmlns:a16="http://schemas.microsoft.com/office/drawing/2014/main" id="{7DD40274-76FC-4BC7-9DA6-2652D4148289}"/>
              </a:ext>
            </a:extLst>
          </p:cNvPr>
          <p:cNvGrpSpPr/>
          <p:nvPr/>
        </p:nvGrpSpPr>
        <p:grpSpPr>
          <a:xfrm>
            <a:off x="315420" y="5554919"/>
            <a:ext cx="5109091" cy="1569660"/>
            <a:chOff x="315420" y="5554919"/>
            <a:chExt cx="5109091" cy="1569660"/>
          </a:xfrm>
        </p:grpSpPr>
        <p:grpSp>
          <p:nvGrpSpPr>
            <p:cNvPr id="3" name="グループ化 2">
              <a:extLst>
                <a:ext uri="{FF2B5EF4-FFF2-40B4-BE49-F238E27FC236}">
                  <a16:creationId xmlns:a16="http://schemas.microsoft.com/office/drawing/2014/main" id="{596E47BB-9D22-4A4F-93EC-EE08CB4C2F90}"/>
                </a:ext>
              </a:extLst>
            </p:cNvPr>
            <p:cNvGrpSpPr/>
            <p:nvPr/>
          </p:nvGrpSpPr>
          <p:grpSpPr>
            <a:xfrm>
              <a:off x="315420" y="5554919"/>
              <a:ext cx="5109091" cy="1569660"/>
              <a:chOff x="315420" y="5554919"/>
              <a:chExt cx="5109091" cy="1569660"/>
            </a:xfrm>
          </p:grpSpPr>
          <p:pic>
            <p:nvPicPr>
              <p:cNvPr id="106" name="図 105">
                <a:extLst>
                  <a:ext uri="{FF2B5EF4-FFF2-40B4-BE49-F238E27FC236}">
                    <a16:creationId xmlns:a16="http://schemas.microsoft.com/office/drawing/2014/main" id="{DDE8F76F-7DDD-4C95-B3AA-54DA73CC3DFE}"/>
                  </a:ext>
                </a:extLst>
              </p:cNvPr>
              <p:cNvPicPr>
                <a:picLocks noChangeAspect="1"/>
              </p:cNvPicPr>
              <p:nvPr>
                <p:custDataLst>
                  <p:tags r:id="rId10"/>
                </p:custDataLst>
              </p:nvPr>
            </p:nvPicPr>
            <p:blipFill>
              <a:blip r:embed="rId42" cstate="hqprint">
                <a:extLst>
                  <a:ext uri="{28A0092B-C50C-407E-A947-70E740481C1C}">
                    <a14:useLocalDpi xmlns:a14="http://schemas.microsoft.com/office/drawing/2010/main" val="0"/>
                  </a:ext>
                </a:extLst>
              </a:blip>
              <a:stretch>
                <a:fillRect/>
              </a:stretch>
            </p:blipFill>
            <p:spPr>
              <a:xfrm>
                <a:off x="591976" y="5599686"/>
                <a:ext cx="1020343" cy="299886"/>
              </a:xfrm>
              <a:prstGeom prst="rect">
                <a:avLst/>
              </a:prstGeom>
            </p:spPr>
          </p:pic>
          <p:sp>
            <p:nvSpPr>
              <p:cNvPr id="111" name="正方形/長方形 110">
                <a:extLst>
                  <a:ext uri="{FF2B5EF4-FFF2-40B4-BE49-F238E27FC236}">
                    <a16:creationId xmlns:a16="http://schemas.microsoft.com/office/drawing/2014/main" id="{84B735B2-CA8C-4DCD-A1F8-142488EBCF80}"/>
                  </a:ext>
                </a:extLst>
              </p:cNvPr>
              <p:cNvSpPr/>
              <p:nvPr/>
            </p:nvSpPr>
            <p:spPr>
              <a:xfrm>
                <a:off x="315420" y="5554919"/>
                <a:ext cx="5109091" cy="1569660"/>
              </a:xfrm>
              <a:prstGeom prst="rect">
                <a:avLst/>
              </a:prstGeom>
            </p:spPr>
            <p:txBody>
              <a:bodyPr wrap="none">
                <a:spAutoFit/>
              </a:bodyPr>
              <a:lstStyle/>
              <a:p>
                <a:r>
                  <a:rPr lang="ja-JP" altLang="en-US" sz="2400" dirty="0"/>
                  <a:t>　　　　から開始して</a:t>
                </a:r>
                <a:endParaRPr lang="en-US" altLang="ja-JP" sz="2400" dirty="0"/>
              </a:p>
              <a:p>
                <a:r>
                  <a:rPr lang="ja-JP" altLang="en-US" sz="2400" dirty="0"/>
                  <a:t>　について繰り返し調整を行い</a:t>
                </a:r>
                <a:endParaRPr lang="en-US" altLang="ja-JP" sz="2400" dirty="0"/>
              </a:p>
              <a:p>
                <a:r>
                  <a:rPr lang="ja-JP" altLang="en-US" sz="2400" dirty="0"/>
                  <a:t>高域にピークを持たないように決定</a:t>
                </a:r>
                <a:endParaRPr lang="en-US" altLang="ja-JP" sz="2400" dirty="0"/>
              </a:p>
              <a:p>
                <a:r>
                  <a:rPr lang="ja-JP" altLang="en-US" sz="2400" dirty="0"/>
                  <a:t>　</a:t>
                </a:r>
              </a:p>
            </p:txBody>
          </p:sp>
        </p:grpSp>
        <p:pic>
          <p:nvPicPr>
            <p:cNvPr id="8" name="図 7">
              <a:extLst>
                <a:ext uri="{FF2B5EF4-FFF2-40B4-BE49-F238E27FC236}">
                  <a16:creationId xmlns:a16="http://schemas.microsoft.com/office/drawing/2014/main" id="{F1D81B71-9A69-4ABE-8A8D-D38211C948D3}"/>
                </a:ext>
              </a:extLst>
            </p:cNvPr>
            <p:cNvPicPr>
              <a:picLocks noChangeAspect="1"/>
            </p:cNvPicPr>
            <p:nvPr>
              <p:custDataLst>
                <p:tags r:id="rId9"/>
              </p:custDataLst>
            </p:nvPr>
          </p:nvPicPr>
          <p:blipFill>
            <a:blip r:embed="rId43" cstate="hqprint">
              <a:extLst>
                <a:ext uri="{28A0092B-C50C-407E-A947-70E740481C1C}">
                  <a14:useLocalDpi xmlns:a14="http://schemas.microsoft.com/office/drawing/2010/main" val="0"/>
                </a:ext>
              </a:extLst>
            </a:blip>
            <a:stretch>
              <a:fillRect/>
            </a:stretch>
          </p:blipFill>
          <p:spPr>
            <a:xfrm>
              <a:off x="486278" y="6034971"/>
              <a:ext cx="181073" cy="206116"/>
            </a:xfrm>
            <a:prstGeom prst="rect">
              <a:avLst/>
            </a:prstGeom>
            <a:ln>
              <a:noFill/>
            </a:ln>
          </p:spPr>
        </p:pic>
      </p:grpSp>
    </p:spTree>
    <p:custDataLst>
      <p:tags r:id="rId1"/>
    </p:custDataLst>
    <p:extLst>
      <p:ext uri="{BB962C8B-B14F-4D97-AF65-F5344CB8AC3E}">
        <p14:creationId xmlns:p14="http://schemas.microsoft.com/office/powerpoint/2010/main" val="119206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0"/>
                                        </p:tgtEl>
                                      </p:cBhvr>
                                    </p:animEffect>
                                    <p:set>
                                      <p:cBhvr>
                                        <p:cTn id="12" dur="1" fill="hold">
                                          <p:stCondLst>
                                            <p:cond delay="499"/>
                                          </p:stCondLst>
                                        </p:cTn>
                                        <p:tgtEl>
                                          <p:spTgt spid="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xit" presetSubtype="0" fill="hold" grpId="0"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0"/>
                                        </p:tgtEl>
                                      </p:cBhvr>
                                    </p:animEffect>
                                    <p:set>
                                      <p:cBhvr>
                                        <p:cTn id="28" dur="1" fill="hold">
                                          <p:stCondLst>
                                            <p:cond delay="499"/>
                                          </p:stCondLst>
                                        </p:cTn>
                                        <p:tgtEl>
                                          <p:spTgt spid="6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500"/>
                                        <p:tgtEl>
                                          <p:spTgt spid="89"/>
                                        </p:tgtEl>
                                      </p:cBhvr>
                                    </p:animEffect>
                                  </p:childTnLst>
                                </p:cTn>
                              </p:par>
                              <p:par>
                                <p:cTn id="34" presetID="10" presetClass="entr" presetSubtype="0" fill="hold"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9"/>
                                        </p:tgtEl>
                                      </p:cBhvr>
                                    </p:animEffect>
                                    <p:set>
                                      <p:cBhvr>
                                        <p:cTn id="41" dur="1" fill="hold">
                                          <p:stCondLst>
                                            <p:cond delay="499"/>
                                          </p:stCondLst>
                                        </p:cTn>
                                        <p:tgtEl>
                                          <p:spTgt spid="8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79"/>
                                        </p:tgtEl>
                                      </p:cBhvr>
                                    </p:animEffect>
                                    <p:set>
                                      <p:cBhvr>
                                        <p:cTn id="44" dur="1" fill="hold">
                                          <p:stCondLst>
                                            <p:cond delay="499"/>
                                          </p:stCondLst>
                                        </p:cTn>
                                        <p:tgtEl>
                                          <p:spTgt spid="7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par>
                                <p:cTn id="50" presetID="10" presetClass="entr" presetSubtype="0"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childTnLst>
                                </p:cTn>
                              </p:par>
                              <p:par>
                                <p:cTn id="58" presetID="10" presetClass="entr" presetSubtype="0"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500"/>
                                        <p:tgtEl>
                                          <p:spTgt spid="8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a:extLst>
              <a:ext uri="{FF2B5EF4-FFF2-40B4-BE49-F238E27FC236}">
                <a16:creationId xmlns:a16="http://schemas.microsoft.com/office/drawing/2014/main" id="{227442EE-206B-4F3E-BCD0-F327C0BCF97B}"/>
              </a:ext>
            </a:extLst>
          </p:cNvPr>
          <p:cNvPicPr>
            <a:picLocks noChangeAspect="1"/>
          </p:cNvPicPr>
          <p:nvPr/>
        </p:nvPicPr>
        <p:blipFill rotWithShape="1">
          <a:blip r:embed="rId10">
            <a:extLst>
              <a:ext uri="{28A0092B-C50C-407E-A947-70E740481C1C}">
                <a14:useLocalDpi xmlns:a14="http://schemas.microsoft.com/office/drawing/2010/main" val="0"/>
              </a:ext>
            </a:extLst>
          </a:blip>
          <a:srcRect l="12842" t="22107" r="17789" b="24680"/>
          <a:stretch/>
        </p:blipFill>
        <p:spPr>
          <a:xfrm>
            <a:off x="281176" y="2437073"/>
            <a:ext cx="3359150" cy="3649401"/>
          </a:xfrm>
          <a:prstGeom prst="rect">
            <a:avLst/>
          </a:prstGeom>
        </p:spPr>
      </p:pic>
      <p:sp>
        <p:nvSpPr>
          <p:cNvPr id="64" name="正方形/長方形 63">
            <a:extLst>
              <a:ext uri="{FF2B5EF4-FFF2-40B4-BE49-F238E27FC236}">
                <a16:creationId xmlns:a16="http://schemas.microsoft.com/office/drawing/2014/main" id="{69E776FC-5D8B-42CD-88EF-82A0EFBE3085}"/>
              </a:ext>
            </a:extLst>
          </p:cNvPr>
          <p:cNvSpPr/>
          <p:nvPr/>
        </p:nvSpPr>
        <p:spPr>
          <a:xfrm>
            <a:off x="968728" y="1698155"/>
            <a:ext cx="1984046" cy="1220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100ED1F9-A026-4995-9654-587FCA6E54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2736" y="2492631"/>
            <a:ext cx="3532306" cy="3538284"/>
          </a:xfrm>
          <a:prstGeom prst="rect">
            <a:avLst/>
          </a:prstGeom>
        </p:spPr>
      </p:pic>
      <p:sp>
        <p:nvSpPr>
          <p:cNvPr id="2" name="タイトル 1">
            <a:extLst>
              <a:ext uri="{FF2B5EF4-FFF2-40B4-BE49-F238E27FC236}">
                <a16:creationId xmlns:a16="http://schemas.microsoft.com/office/drawing/2014/main" id="{421D52E6-F217-42E0-A1C8-85D667327669}"/>
              </a:ext>
            </a:extLst>
          </p:cNvPr>
          <p:cNvSpPr>
            <a:spLocks noGrp="1"/>
          </p:cNvSpPr>
          <p:nvPr>
            <p:ph type="title"/>
          </p:nvPr>
        </p:nvSpPr>
        <p:spPr/>
        <p:txBody>
          <a:bodyPr/>
          <a:lstStyle/>
          <a:p>
            <a:r>
              <a:rPr kumimoji="1" lang="ja-JP" altLang="en-US" dirty="0"/>
              <a:t>実験結果</a:t>
            </a:r>
          </a:p>
        </p:txBody>
      </p:sp>
      <p:sp>
        <p:nvSpPr>
          <p:cNvPr id="39" name="テキスト ボックス 38">
            <a:extLst>
              <a:ext uri="{FF2B5EF4-FFF2-40B4-BE49-F238E27FC236}">
                <a16:creationId xmlns:a16="http://schemas.microsoft.com/office/drawing/2014/main" id="{D919D675-F7A4-4B52-9D05-E36BCDDDE81D}"/>
              </a:ext>
            </a:extLst>
          </p:cNvPr>
          <p:cNvSpPr txBox="1"/>
          <p:nvPr/>
        </p:nvSpPr>
        <p:spPr>
          <a:xfrm>
            <a:off x="4795075" y="984872"/>
            <a:ext cx="3335772" cy="461665"/>
          </a:xfrm>
          <a:prstGeom prst="rect">
            <a:avLst/>
          </a:prstGeom>
          <a:solidFill>
            <a:schemeClr val="bg1"/>
          </a:solidFill>
        </p:spPr>
        <p:txBody>
          <a:bodyPr wrap="square" rtlCol="0">
            <a:spAutoFit/>
          </a:bodyPr>
          <a:lstStyle/>
          <a:p>
            <a:pPr algn="ctr"/>
            <a:r>
              <a:rPr kumimoji="1" lang="ja-JP" altLang="en-US" sz="2400" dirty="0"/>
              <a:t>補償器</a:t>
            </a:r>
          </a:p>
        </p:txBody>
      </p:sp>
      <p:sp>
        <p:nvSpPr>
          <p:cNvPr id="43" name="テキスト ボックス 42">
            <a:extLst>
              <a:ext uri="{FF2B5EF4-FFF2-40B4-BE49-F238E27FC236}">
                <a16:creationId xmlns:a16="http://schemas.microsoft.com/office/drawing/2014/main" id="{53BCFFBA-B41D-460C-ACBE-CF9FF79CCADB}"/>
              </a:ext>
            </a:extLst>
          </p:cNvPr>
          <p:cNvSpPr txBox="1"/>
          <p:nvPr/>
        </p:nvSpPr>
        <p:spPr>
          <a:xfrm>
            <a:off x="29495" y="1137652"/>
            <a:ext cx="3335772" cy="461665"/>
          </a:xfrm>
          <a:prstGeom prst="rect">
            <a:avLst/>
          </a:prstGeom>
          <a:solidFill>
            <a:schemeClr val="bg1"/>
          </a:solidFill>
        </p:spPr>
        <p:txBody>
          <a:bodyPr wrap="square" rtlCol="0">
            <a:spAutoFit/>
          </a:bodyPr>
          <a:lstStyle/>
          <a:p>
            <a:pPr algn="ctr"/>
            <a:r>
              <a:rPr kumimoji="1" lang="ja-JP" altLang="en-US" sz="2400" dirty="0"/>
              <a:t>物理パラメータ</a:t>
            </a:r>
          </a:p>
        </p:txBody>
      </p:sp>
      <p:pic>
        <p:nvPicPr>
          <p:cNvPr id="49" name="図 48">
            <a:extLst>
              <a:ext uri="{FF2B5EF4-FFF2-40B4-BE49-F238E27FC236}">
                <a16:creationId xmlns:a16="http://schemas.microsoft.com/office/drawing/2014/main" id="{ECF6F60E-E414-4291-95F2-566012E495D2}"/>
              </a:ext>
            </a:extLst>
          </p:cNvPr>
          <p:cNvPicPr>
            <a:picLocks noChangeAspect="1"/>
          </p:cNvPicPr>
          <p:nvPr/>
        </p:nvPicPr>
        <p:blipFill>
          <a:blip r:embed="rId12"/>
          <a:stretch>
            <a:fillRect/>
          </a:stretch>
        </p:blipFill>
        <p:spPr>
          <a:xfrm>
            <a:off x="1055078" y="5966863"/>
            <a:ext cx="2241722" cy="298434"/>
          </a:xfrm>
          <a:prstGeom prst="rect">
            <a:avLst/>
          </a:prstGeom>
        </p:spPr>
      </p:pic>
      <p:pic>
        <p:nvPicPr>
          <p:cNvPr id="50" name="図 49">
            <a:extLst>
              <a:ext uri="{FF2B5EF4-FFF2-40B4-BE49-F238E27FC236}">
                <a16:creationId xmlns:a16="http://schemas.microsoft.com/office/drawing/2014/main" id="{D3A20D2F-7459-40D5-A48B-1762EBC6AA6C}"/>
              </a:ext>
            </a:extLst>
          </p:cNvPr>
          <p:cNvPicPr>
            <a:picLocks noChangeAspect="1"/>
          </p:cNvPicPr>
          <p:nvPr/>
        </p:nvPicPr>
        <p:blipFill>
          <a:blip r:embed="rId13"/>
          <a:stretch>
            <a:fillRect/>
          </a:stretch>
        </p:blipFill>
        <p:spPr>
          <a:xfrm>
            <a:off x="935381" y="4331124"/>
            <a:ext cx="1524000" cy="1326696"/>
          </a:xfrm>
          <a:prstGeom prst="rect">
            <a:avLst/>
          </a:prstGeom>
        </p:spPr>
      </p:pic>
      <p:cxnSp>
        <p:nvCxnSpPr>
          <p:cNvPr id="52" name="直線矢印コネクタ 51">
            <a:extLst>
              <a:ext uri="{FF2B5EF4-FFF2-40B4-BE49-F238E27FC236}">
                <a16:creationId xmlns:a16="http://schemas.microsoft.com/office/drawing/2014/main" id="{9E7642C4-3F4E-4BD4-85A8-753A43CC3A4F}"/>
              </a:ext>
            </a:extLst>
          </p:cNvPr>
          <p:cNvCxnSpPr>
            <a:cxnSpLocks/>
          </p:cNvCxnSpPr>
          <p:nvPr/>
        </p:nvCxnSpPr>
        <p:spPr>
          <a:xfrm>
            <a:off x="1961388" y="3459501"/>
            <a:ext cx="0" cy="6477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図 53">
            <a:extLst>
              <a:ext uri="{FF2B5EF4-FFF2-40B4-BE49-F238E27FC236}">
                <a16:creationId xmlns:a16="http://schemas.microsoft.com/office/drawing/2014/main" id="{15715CEB-0711-47DD-B283-B42B7E2943AD}"/>
              </a:ext>
            </a:extLst>
          </p:cNvPr>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1937078" y="3281632"/>
            <a:ext cx="253485" cy="280108"/>
          </a:xfrm>
          <a:prstGeom prst="rect">
            <a:avLst/>
          </a:prstGeom>
          <a:noFill/>
          <a:ln>
            <a:noFill/>
          </a:ln>
          <a:effectLst/>
        </p:spPr>
      </p:pic>
      <p:grpSp>
        <p:nvGrpSpPr>
          <p:cNvPr id="60" name="グループ化 59">
            <a:extLst>
              <a:ext uri="{FF2B5EF4-FFF2-40B4-BE49-F238E27FC236}">
                <a16:creationId xmlns:a16="http://schemas.microsoft.com/office/drawing/2014/main" id="{716CC69E-4F3A-46AA-9E8A-50259FA59FFB}"/>
              </a:ext>
            </a:extLst>
          </p:cNvPr>
          <p:cNvGrpSpPr/>
          <p:nvPr/>
        </p:nvGrpSpPr>
        <p:grpSpPr>
          <a:xfrm>
            <a:off x="2301686" y="3137174"/>
            <a:ext cx="2122162" cy="523220"/>
            <a:chOff x="3909825" y="3771035"/>
            <a:chExt cx="2122162" cy="523220"/>
          </a:xfrm>
        </p:grpSpPr>
        <p:sp>
          <p:nvSpPr>
            <p:cNvPr id="59" name="正方形/長方形 58">
              <a:extLst>
                <a:ext uri="{FF2B5EF4-FFF2-40B4-BE49-F238E27FC236}">
                  <a16:creationId xmlns:a16="http://schemas.microsoft.com/office/drawing/2014/main" id="{D04669F2-D62B-4D26-8F56-2F7C951B1C33}"/>
                </a:ext>
              </a:extLst>
            </p:cNvPr>
            <p:cNvSpPr/>
            <p:nvPr/>
          </p:nvSpPr>
          <p:spPr>
            <a:xfrm>
              <a:off x="3909825" y="3778604"/>
              <a:ext cx="2122162"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7" name="図 56">
              <a:extLst>
                <a:ext uri="{FF2B5EF4-FFF2-40B4-BE49-F238E27FC236}">
                  <a16:creationId xmlns:a16="http://schemas.microsoft.com/office/drawing/2014/main" id="{4865A72D-E557-4805-BE05-48EB9D51FD7D}"/>
                </a:ext>
              </a:extLst>
            </p:cNvPr>
            <p:cNvPicPr>
              <a:picLocks noChangeAspect="1"/>
            </p:cNvPicPr>
            <p:nvPr>
              <p:custDataLst>
                <p:tags r:id="rId7"/>
              </p:custDataLst>
            </p:nvPr>
          </p:nvPicPr>
          <p:blipFill>
            <a:blip r:embed="rId15" cstate="hqprint">
              <a:extLst>
                <a:ext uri="{28A0092B-C50C-407E-A947-70E740481C1C}">
                  <a14:useLocalDpi xmlns:a14="http://schemas.microsoft.com/office/drawing/2010/main" val="0"/>
                </a:ext>
              </a:extLst>
            </a:blip>
            <a:stretch>
              <a:fillRect/>
            </a:stretch>
          </p:blipFill>
          <p:spPr>
            <a:xfrm>
              <a:off x="4008346" y="3869223"/>
              <a:ext cx="1043924" cy="326845"/>
            </a:xfrm>
            <a:prstGeom prst="rect">
              <a:avLst/>
            </a:prstGeom>
            <a:ln>
              <a:noFill/>
            </a:ln>
          </p:spPr>
        </p:pic>
        <p:sp>
          <p:nvSpPr>
            <p:cNvPr id="58" name="正方形/長方形 57">
              <a:extLst>
                <a:ext uri="{FF2B5EF4-FFF2-40B4-BE49-F238E27FC236}">
                  <a16:creationId xmlns:a16="http://schemas.microsoft.com/office/drawing/2014/main" id="{6560E7FF-6F1E-4E37-98DC-D77649739775}"/>
                </a:ext>
              </a:extLst>
            </p:cNvPr>
            <p:cNvSpPr/>
            <p:nvPr/>
          </p:nvSpPr>
          <p:spPr>
            <a:xfrm>
              <a:off x="5052270" y="3771035"/>
              <a:ext cx="902811" cy="523220"/>
            </a:xfrm>
            <a:prstGeom prst="rect">
              <a:avLst/>
            </a:prstGeom>
            <a:noFill/>
            <a:ln>
              <a:noFill/>
            </a:ln>
          </p:spPr>
          <p:txBody>
            <a:bodyPr wrap="none">
              <a:spAutoFit/>
            </a:bodyPr>
            <a:lstStyle/>
            <a:p>
              <a:r>
                <a:rPr kumimoji="1" lang="ja-JP" altLang="en-US" sz="2800" dirty="0"/>
                <a:t>改善</a:t>
              </a:r>
              <a:endParaRPr lang="ja-JP" altLang="en-US" sz="2800" dirty="0"/>
            </a:p>
          </p:txBody>
        </p:sp>
      </p:grpSp>
      <p:pic>
        <p:nvPicPr>
          <p:cNvPr id="61" name="図 60">
            <a:extLst>
              <a:ext uri="{FF2B5EF4-FFF2-40B4-BE49-F238E27FC236}">
                <a16:creationId xmlns:a16="http://schemas.microsoft.com/office/drawing/2014/main" id="{CFF867C5-622F-434F-AC7E-0EB1E65FD99E}"/>
              </a:ext>
            </a:extLst>
          </p:cNvPr>
          <p:cNvPicPr>
            <a:picLocks noChangeAspect="1"/>
          </p:cNvPicPr>
          <p:nvPr/>
        </p:nvPicPr>
        <p:blipFill>
          <a:blip r:embed="rId16"/>
          <a:stretch>
            <a:fillRect/>
          </a:stretch>
        </p:blipFill>
        <p:spPr>
          <a:xfrm>
            <a:off x="7846302" y="2734588"/>
            <a:ext cx="1027788" cy="1048763"/>
          </a:xfrm>
          <a:prstGeom prst="rect">
            <a:avLst/>
          </a:prstGeom>
        </p:spPr>
      </p:pic>
      <p:pic>
        <p:nvPicPr>
          <p:cNvPr id="38" name="図 37">
            <a:extLst>
              <a:ext uri="{FF2B5EF4-FFF2-40B4-BE49-F238E27FC236}">
                <a16:creationId xmlns:a16="http://schemas.microsoft.com/office/drawing/2014/main" id="{5C64FF0B-DA0A-41C0-B52F-FA4EB9994170}"/>
              </a:ext>
            </a:extLst>
          </p:cNvPr>
          <p:cNvPicPr>
            <a:picLocks noChangeAspect="1"/>
          </p:cNvPicPr>
          <p:nvPr>
            <p:custDataLst>
              <p:tags r:id="rId2"/>
            </p:custDataLst>
          </p:nvPr>
        </p:nvPicPr>
        <p:blipFill>
          <a:blip r:embed="rId17" cstate="hqprint">
            <a:extLst>
              <a:ext uri="{28A0092B-C50C-407E-A947-70E740481C1C}">
                <a14:useLocalDpi xmlns:a14="http://schemas.microsoft.com/office/drawing/2010/main" val="0"/>
              </a:ext>
            </a:extLst>
          </a:blip>
          <a:stretch>
            <a:fillRect/>
          </a:stretch>
        </p:blipFill>
        <p:spPr>
          <a:xfrm>
            <a:off x="4330883" y="1375476"/>
            <a:ext cx="4184467" cy="1254631"/>
          </a:xfrm>
          <a:prstGeom prst="rect">
            <a:avLst/>
          </a:prstGeom>
        </p:spPr>
      </p:pic>
      <p:pic>
        <p:nvPicPr>
          <p:cNvPr id="42" name="図 41">
            <a:extLst>
              <a:ext uri="{FF2B5EF4-FFF2-40B4-BE49-F238E27FC236}">
                <a16:creationId xmlns:a16="http://schemas.microsoft.com/office/drawing/2014/main" id="{160FAF8B-2B64-4E08-82CD-DD74A6C78D32}"/>
              </a:ext>
            </a:extLst>
          </p:cNvPr>
          <p:cNvPicPr>
            <a:picLocks noChangeAspect="1"/>
          </p:cNvPicPr>
          <p:nvPr>
            <p:custDataLst>
              <p:tags r:id="rId3"/>
            </p:custDataLst>
          </p:nvPr>
        </p:nvPicPr>
        <p:blipFill>
          <a:blip r:embed="rId18" cstate="hqprint">
            <a:extLst>
              <a:ext uri="{28A0092B-C50C-407E-A947-70E740481C1C}">
                <a14:useLocalDpi xmlns:a14="http://schemas.microsoft.com/office/drawing/2010/main" val="0"/>
              </a:ext>
            </a:extLst>
          </a:blip>
          <a:stretch>
            <a:fillRect/>
          </a:stretch>
        </p:blipFill>
        <p:spPr>
          <a:xfrm>
            <a:off x="352187" y="1567260"/>
            <a:ext cx="2769167" cy="1225096"/>
          </a:xfrm>
          <a:prstGeom prst="rect">
            <a:avLst/>
          </a:prstGeom>
        </p:spPr>
      </p:pic>
      <p:sp>
        <p:nvSpPr>
          <p:cNvPr id="65" name="正方形/長方形 64">
            <a:extLst>
              <a:ext uri="{FF2B5EF4-FFF2-40B4-BE49-F238E27FC236}">
                <a16:creationId xmlns:a16="http://schemas.microsoft.com/office/drawing/2014/main" id="{82386025-3345-44A9-BE25-A1637459A8E4}"/>
              </a:ext>
            </a:extLst>
          </p:cNvPr>
          <p:cNvSpPr/>
          <p:nvPr/>
        </p:nvSpPr>
        <p:spPr>
          <a:xfrm>
            <a:off x="384824" y="6290302"/>
            <a:ext cx="3877985" cy="461665"/>
          </a:xfrm>
          <a:prstGeom prst="rect">
            <a:avLst/>
          </a:prstGeom>
        </p:spPr>
        <p:txBody>
          <a:bodyPr wrap="none">
            <a:spAutoFit/>
          </a:bodyPr>
          <a:lstStyle/>
          <a:p>
            <a:r>
              <a:rPr kumimoji="1" lang="ja-JP" altLang="en-US" sz="2400" dirty="0"/>
              <a:t>計算結果：閉ループゲイン</a:t>
            </a:r>
            <a:endParaRPr lang="ja-JP" altLang="en-US" sz="2400" dirty="0"/>
          </a:p>
        </p:txBody>
      </p:sp>
      <p:sp>
        <p:nvSpPr>
          <p:cNvPr id="66" name="正方形/長方形 65">
            <a:extLst>
              <a:ext uri="{FF2B5EF4-FFF2-40B4-BE49-F238E27FC236}">
                <a16:creationId xmlns:a16="http://schemas.microsoft.com/office/drawing/2014/main" id="{FF62378E-AAB7-4BD7-939F-8C4F7758A580}"/>
              </a:ext>
            </a:extLst>
          </p:cNvPr>
          <p:cNvSpPr/>
          <p:nvPr/>
        </p:nvSpPr>
        <p:spPr>
          <a:xfrm>
            <a:off x="4258284" y="6040512"/>
            <a:ext cx="1595309" cy="430887"/>
          </a:xfrm>
          <a:prstGeom prst="rect">
            <a:avLst/>
          </a:prstGeom>
        </p:spPr>
        <p:txBody>
          <a:bodyPr wrap="none">
            <a:spAutoFit/>
          </a:bodyPr>
          <a:lstStyle/>
          <a:p>
            <a:r>
              <a:rPr kumimoji="1" lang="ja-JP" altLang="en-US" sz="2200" dirty="0"/>
              <a:t>実験結果：</a:t>
            </a:r>
            <a:endParaRPr lang="ja-JP" altLang="en-US" sz="2200" dirty="0"/>
          </a:p>
        </p:txBody>
      </p:sp>
      <p:sp>
        <p:nvSpPr>
          <p:cNvPr id="67" name="正方形/長方形 66">
            <a:extLst>
              <a:ext uri="{FF2B5EF4-FFF2-40B4-BE49-F238E27FC236}">
                <a16:creationId xmlns:a16="http://schemas.microsoft.com/office/drawing/2014/main" id="{34D8B3C0-01F2-4190-9AED-D1972A36D3F2}"/>
              </a:ext>
            </a:extLst>
          </p:cNvPr>
          <p:cNvSpPr/>
          <p:nvPr/>
        </p:nvSpPr>
        <p:spPr>
          <a:xfrm>
            <a:off x="5538642" y="6430036"/>
            <a:ext cx="2892138" cy="400110"/>
          </a:xfrm>
          <a:prstGeom prst="rect">
            <a:avLst/>
          </a:prstGeom>
        </p:spPr>
        <p:txBody>
          <a:bodyPr wrap="none">
            <a:spAutoFit/>
          </a:bodyPr>
          <a:lstStyle/>
          <a:p>
            <a:r>
              <a:rPr kumimoji="1" lang="en-US" altLang="ja-JP" sz="2000" dirty="0"/>
              <a:t>(</a:t>
            </a:r>
            <a:r>
              <a:rPr kumimoji="1" lang="ja-JP" altLang="en-US" sz="2000" dirty="0"/>
              <a:t>目標速度</a:t>
            </a:r>
            <a:r>
              <a:rPr kumimoji="1" lang="en-US" altLang="ja-JP" sz="2000" dirty="0"/>
              <a:t>:   </a:t>
            </a:r>
            <a:r>
              <a:rPr kumimoji="1" lang="ja-JP" altLang="en-US" sz="2000" dirty="0"/>
              <a:t>　　　　　</a:t>
            </a:r>
            <a:r>
              <a:rPr kumimoji="1" lang="en-US" altLang="ja-JP" sz="2000" dirty="0"/>
              <a:t>)</a:t>
            </a:r>
            <a:endParaRPr lang="ja-JP" altLang="en-US" sz="2000" dirty="0"/>
          </a:p>
        </p:txBody>
      </p:sp>
      <p:pic>
        <p:nvPicPr>
          <p:cNvPr id="69" name="図 68">
            <a:extLst>
              <a:ext uri="{FF2B5EF4-FFF2-40B4-BE49-F238E27FC236}">
                <a16:creationId xmlns:a16="http://schemas.microsoft.com/office/drawing/2014/main" id="{00CE91D1-B2F4-4591-9AAE-DC417DB1D97E}"/>
              </a:ext>
            </a:extLst>
          </p:cNvPr>
          <p:cNvPicPr>
            <a:picLocks noChangeAspect="1"/>
          </p:cNvPicPr>
          <p:nvPr>
            <p:custDataLst>
              <p:tags r:id="rId4"/>
            </p:custDataLst>
          </p:nvPr>
        </p:nvPicPr>
        <p:blipFill>
          <a:blip r:embed="rId19" cstate="hqprint">
            <a:extLst>
              <a:ext uri="{28A0092B-C50C-407E-A947-70E740481C1C}">
                <a14:useLocalDpi xmlns:a14="http://schemas.microsoft.com/office/drawing/2010/main" val="0"/>
              </a:ext>
            </a:extLst>
          </a:blip>
          <a:stretch>
            <a:fillRect/>
          </a:stretch>
        </p:blipFill>
        <p:spPr>
          <a:xfrm>
            <a:off x="6822478" y="6501803"/>
            <a:ext cx="1321147" cy="270123"/>
          </a:xfrm>
          <a:prstGeom prst="rect">
            <a:avLst/>
          </a:prstGeom>
        </p:spPr>
      </p:pic>
      <p:pic>
        <p:nvPicPr>
          <p:cNvPr id="71" name="図 70">
            <a:extLst>
              <a:ext uri="{FF2B5EF4-FFF2-40B4-BE49-F238E27FC236}">
                <a16:creationId xmlns:a16="http://schemas.microsoft.com/office/drawing/2014/main" id="{B847B188-8E96-4E3F-B782-4C9EF1F320F0}"/>
              </a:ext>
            </a:extLst>
          </p:cNvPr>
          <p:cNvPicPr>
            <a:picLocks noChangeAspect="1"/>
          </p:cNvPicPr>
          <p:nvPr>
            <p:custDataLst>
              <p:tags r:id="rId5"/>
            </p:custDataLst>
          </p:nvPr>
        </p:nvPicPr>
        <p:blipFill>
          <a:blip r:embed="rId20" cstate="hqprint">
            <a:extLst>
              <a:ext uri="{28A0092B-C50C-407E-A947-70E740481C1C}">
                <a14:useLocalDpi xmlns:a14="http://schemas.microsoft.com/office/drawing/2010/main" val="0"/>
              </a:ext>
            </a:extLst>
          </a:blip>
          <a:stretch>
            <a:fillRect/>
          </a:stretch>
        </p:blipFill>
        <p:spPr>
          <a:xfrm>
            <a:off x="6976978" y="6098141"/>
            <a:ext cx="676060" cy="288989"/>
          </a:xfrm>
          <a:prstGeom prst="rect">
            <a:avLst/>
          </a:prstGeom>
        </p:spPr>
      </p:pic>
      <p:pic>
        <p:nvPicPr>
          <p:cNvPr id="75" name="図 74">
            <a:extLst>
              <a:ext uri="{FF2B5EF4-FFF2-40B4-BE49-F238E27FC236}">
                <a16:creationId xmlns:a16="http://schemas.microsoft.com/office/drawing/2014/main" id="{098E3B68-F14A-42A3-94A7-721B3CC6D3DE}"/>
              </a:ext>
            </a:extLst>
          </p:cNvPr>
          <p:cNvPicPr>
            <a:picLocks noChangeAspect="1"/>
          </p:cNvPicPr>
          <p:nvPr>
            <p:custDataLst>
              <p:tags r:id="rId6"/>
            </p:custDataLst>
          </p:nvPr>
        </p:nvPicPr>
        <p:blipFill>
          <a:blip r:embed="rId21" cstate="hqprint">
            <a:extLst>
              <a:ext uri="{28A0092B-C50C-407E-A947-70E740481C1C}">
                <a14:useLocalDpi xmlns:a14="http://schemas.microsoft.com/office/drawing/2010/main" val="0"/>
              </a:ext>
            </a:extLst>
          </a:blip>
          <a:stretch>
            <a:fillRect/>
          </a:stretch>
        </p:blipFill>
        <p:spPr>
          <a:xfrm>
            <a:off x="7701782" y="6098142"/>
            <a:ext cx="1373135" cy="288989"/>
          </a:xfrm>
          <a:prstGeom prst="rect">
            <a:avLst/>
          </a:prstGeom>
        </p:spPr>
      </p:pic>
      <p:sp>
        <p:nvSpPr>
          <p:cNvPr id="76" name="正方形/長方形 75">
            <a:extLst>
              <a:ext uri="{FF2B5EF4-FFF2-40B4-BE49-F238E27FC236}">
                <a16:creationId xmlns:a16="http://schemas.microsoft.com/office/drawing/2014/main" id="{CEA848A2-0C5B-4732-B216-6E4A295FBE09}"/>
              </a:ext>
            </a:extLst>
          </p:cNvPr>
          <p:cNvSpPr/>
          <p:nvPr/>
        </p:nvSpPr>
        <p:spPr>
          <a:xfrm>
            <a:off x="5587776" y="6041089"/>
            <a:ext cx="1467068" cy="400110"/>
          </a:xfrm>
          <a:prstGeom prst="rect">
            <a:avLst/>
          </a:prstGeom>
        </p:spPr>
        <p:txBody>
          <a:bodyPr wrap="none">
            <a:spAutoFit/>
          </a:bodyPr>
          <a:lstStyle/>
          <a:p>
            <a:r>
              <a:rPr kumimoji="1" lang="ja-JP" altLang="en-US" sz="2000" dirty="0"/>
              <a:t>正弦波外乱</a:t>
            </a:r>
            <a:endParaRPr lang="ja-JP" altLang="en-US" sz="2000" dirty="0"/>
          </a:p>
        </p:txBody>
      </p:sp>
    </p:spTree>
    <p:extLst>
      <p:ext uri="{BB962C8B-B14F-4D97-AF65-F5344CB8AC3E}">
        <p14:creationId xmlns:p14="http://schemas.microsoft.com/office/powerpoint/2010/main" val="1367387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0.9"/>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33.4833"/>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T_L&#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120.7349"/>
  <p:tag name="ORIGINALWIDTH" val="299.9625"/>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prop}&#10;\end{equation}&#10;\end{document}"/>
  <p:tag name="IGUANATEXSIZE" val="28"/>
  <p:tag name="IGUANATEXCURSOR" val="686"/>
  <p:tag name="TRANSPARENCY" val="True"/>
  <p:tag name="FILENAME" val=""/>
  <p:tag name="LATEXENGINEID" val="0"/>
  <p:tag name="TEMPFOLDER" val="c:\igana\"/>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44.9944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380.2025"/>
  <p:tag name="ORIGINALWIDTH" val="874.390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left| \frac{1-cK_2}{1-\pd_{22} K_2}\right|&lt;1&#10;\end{equation}&#10;\end{document}"/>
  <p:tag name="IGUANATEXSIZE" val="28"/>
  <p:tag name="IGUANATEXCURSOR" val="686"/>
  <p:tag name="TRANSPARENCY" val="True"/>
  <p:tag name="FILENAME" val=""/>
  <p:tag name="LATEXENGINEID" val="0"/>
  <p:tag name="TEMPFOLDER" val="c:\igana\"/>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380.952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po&lt;0&#10;\end{equation}&#10;\end{document}"/>
  <p:tag name="IGUANATEXSIZE" val="28"/>
  <p:tag name="IGUANATEXCURSOR" val="685"/>
  <p:tag name="TRANSPARENCY" val="True"/>
  <p:tag name="FILENAME" val=""/>
  <p:tag name="LATEXENGINEID" val="0"/>
  <p:tag name="TEMPFOLDER" val="c:\igana\"/>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201.724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po|&#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39.482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_L&#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503.1871"/>
  <p:tag name="ORIGINALWIDTH" val="1708.28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left[\begin{array}{c} \pd_{11} \\ \pd_{22} \end{array}\right]=\frac{\left[\begin{array}{c} s^2+(1-\alpha)\omega_n^2 \\ s^2+\alpha\omega_n^2 \end{array}\right]}{s(s^2+\omega_n^2)-\alpha \omega_n^2 K_1}&#10;\end{equation}&#10;\end{document}"/>
  <p:tag name="IGUANATEXSIZE" val="28"/>
  <p:tag name="IGUANATEXCURSOR" val="721"/>
  <p:tag name="TRANSPARENCY" val="True"/>
  <p:tag name="FILENAME" val=""/>
  <p:tag name="LATEXENGINEID" val="0"/>
  <p:tag name="TEMPFOLDER" val="c:\igana\"/>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481.815"/>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T_S}=\left[\begin{array}{cc} {-\frac{\kpo}{K_S}}&amp;{\kpo+\kpth} \end{array}\right]&#10;\end{equation}&#10;\end{document}"/>
  <p:tag name="IGUANATEXSIZE" val="28"/>
  <p:tag name="IGUANATEXCURSOR" val="685"/>
  <p:tag name="TRANSPARENCY" val="True"/>
  <p:tag name="FILENAME" val=""/>
  <p:tag name="LATEXENGINEID" val="0"/>
  <p:tag name="TEMPFOLDER" val="c:\igana\"/>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481.815"/>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T_S}=\left[\begin{array}{cc} {-\frac{\kpo}{K_S}}&amp;{\kpo+\kpth} \end{array}\right]&#10;\end{equation}&#10;\end{document}"/>
  <p:tag name="IGUANATEXSIZE" val="28"/>
  <p:tag name="IGUANATEXCURSOR" val="685"/>
  <p:tag name="TRANSPARENCY" val="True"/>
  <p:tag name="FILENAME" val=""/>
  <p:tag name="LATEXENGINEID" val="0"/>
  <p:tag name="TEMPFOLDER" val="c:\igana\"/>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TIMING" val="|0|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32.733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T_S&#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946.75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frac{T_M}{J_M}=\left[\begin{array}{cc} {\kpo}&amp;{\kpth} \end{array}\right]&#10; \left[ \begin{array}{c}\omega_M-\frac{s}{K_S}T_S\\\omega_M\end{array} \right]&#10;\end{equation}&#10;\end{document}"/>
  <p:tag name="IGUANATEXSIZE" val="28"/>
  <p:tag name="IGUANATEXCURSOR" val="831"/>
  <p:tag name="TRANSPARENCY" val="True"/>
  <p:tag name="FILENAME" val=""/>
  <p:tag name="LATEXENGINEID" val="0"/>
  <p:tag name="TEMPFOLDER" val="c:\igana\"/>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650.169"/>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left[\begin{array}{cc} {-\frac{\kpo}{K_S}}&amp;{\kpo+\kpth} \end{array}\right]\left[ \begin{array}{c}s\ T_S\\\omega_M\end{array}\right]=K_{T_S}\left[ \begin{array}{c}s\ T_S\\\omega_M\end{array}\right]&#10;\end{equation}&#10;\end{document}"/>
  <p:tag name="IGUANATEXSIZE" val="28"/>
  <p:tag name="IGUANATEXCURSOR" val="877"/>
  <p:tag name="TRANSPARENCY" val="True"/>
  <p:tag name="FILENAME" val=""/>
  <p:tag name="LATEXENGINEID" val="0"/>
  <p:tag name="TEMPFOLDER" val="c:\igana\"/>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138.35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sT_S=K_S\left(\omega_M-\omega_L\right)&#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326.9591"/>
  <p:tag name="ORIGINALWIDTH" val="362.954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r=10&#10;\end{equation}&#10;\begin{equation}\nonumber&#10;\omega_n=1&#10;\end{equation}&#10;\end{document}"/>
  <p:tag name="IGUANATEXSIZE" val="28"/>
  <p:tag name="IGUANATEXCURSOR" val="735"/>
  <p:tag name="TRANSPARENCY" val="True"/>
  <p:tag name="FILENAME" val=""/>
  <p:tag name="LATEXENGINEID" val="0"/>
  <p:tag name="TEMPFOLDER" val="c:\igana\"/>
  <p:tag name="LATEXFORMHEIGHT" val="312"/>
  <p:tag name="LATEXFORMWIDTH" val="384"/>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346.4567"/>
  <p:tag name="ORIGINALWIDTH" val="973.378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c:=\pd_{22}-\frac{\pd_{12}\pd_{21}}{\pd_{11}}&#10;\end{equation}&#10;\end{document}"/>
  <p:tag name="IGUANATEXSIZE" val="28"/>
  <p:tag name="IGUANATEXCURSOR" val="718"/>
  <p:tag name="TRANSPARENCY" val="True"/>
  <p:tag name="FILENAME" val=""/>
  <p:tag name="LATEXENGINEID" val="0"/>
  <p:tag name="TEMPFOLDER" val="c:\igana\"/>
  <p:tag name="LATEXFORMHEIGHT" val="312"/>
  <p:tag name="LATEXFORMWIDTH" val="384"/>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309.7113"/>
  <p:tag name="ORIGINALWIDTH" val="1102.362"/>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gcl=\pd_{11}\frac{1-cK_2}{1-\pd_{22} K_2}&#10;\end{equation}&#10;\end{document}"/>
  <p:tag name="IGUANATEXSIZE" val="28"/>
  <p:tag name="IGUANATEXCURSOR" val="720"/>
  <p:tag name="TRANSPARENCY" val="True"/>
  <p:tag name="FILENAME" val=""/>
  <p:tag name="LATEXENGINEID" val="0"/>
  <p:tag name="TEMPFOLDER" val="c:\igana\"/>
  <p:tag name="LATEXFORMHEIGHT" val="312"/>
  <p:tag name="LATEXFORMWIDTH" val="384"/>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380.952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pth&lt;0&#10;\end{equation}&#10;\end{document}"/>
  <p:tag name="IGUANATEXSIZE" val="28"/>
  <p:tag name="IGUANATEXCURSOR" val="686"/>
  <p:tag name="TRANSPARENCY" val="True"/>
  <p:tag name="FILENAME" val=""/>
  <p:tag name="LATEXENGINEID" val="0"/>
  <p:tag name="TEMPFOLDER" val="c:\igana\"/>
  <p:tag name="LATEXFORMHEIGHT" val="312"/>
  <p:tag name="LATEXFORMWIDTH" val="384"/>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958.3802"/>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r \kpth&lt;\kpo&lt;-\kpth&#10;\end{equation}&#10;\end{document}"/>
  <p:tag name="IGUANATEXSIZE" val="28"/>
  <p:tag name="IGUANATEXCURSOR" val="698"/>
  <p:tag name="TRANSPARENCY" val="True"/>
  <p:tag name="FILENAME" val=""/>
  <p:tag name="LATEXENGINEID" val="0"/>
  <p:tag name="TEMPFOLDER" val="c:\igana\"/>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63.4795"/>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S&#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TIMING" val="|20.3|21.1"/>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464.192"/>
  <p:tag name="ORIGINALWIDTH" val="1898.013"/>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begin{equation}\nonumber&#10;=&#10;\frac{&#10; \left[\begin{array}{cc}&#10; s^2+(1-\alpha)\omega_n^2\  &amp;\  \alpha\omega_n^2 \\&#10; (1-\alpha)\omega_n^2\  &amp;\  s^2+\alpha\omega_n^2 \\&#10; \end{array}\right]&#10;}{s(s^2+\omega_n^2)}&#10;\end{equation}&#10;\end{document}"/>
  <p:tag name="IGUANATEXSIZE" val="28"/>
  <p:tag name="IGUANATEXCURSOR" val="479"/>
  <p:tag name="TRANSPARENCY" val="True"/>
  <p:tag name="FILENAME" val=""/>
  <p:tag name="LATEXENGINEID" val="0"/>
  <p:tag name="TEMPFOLDER" val="c:\igana\"/>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60.4799"/>
  <p:tag name="ORIGINALWIDTH" val="466.4417"/>
  <p:tag name="LATEXADDIN" val="\documentclass{article}&#10;\usepackage{amsmath}&#10;\pagestyle{empty}&#10;\begin{document}&#10;$\alpha:=\frac{1}{1+r}$&#10;&#10;&#10;&#10;\end{document}"/>
  <p:tag name="IGUANATEXSIZE" val="28"/>
  <p:tag name="IGUANATEXCURSOR" val="102"/>
  <p:tag name="TRANSPARENCY" val="True"/>
  <p:tag name="FILENAME" val=""/>
  <p:tag name="LATEXENGINEID" val="0"/>
  <p:tag name="TEMPFOLDER" val="c:\igana\"/>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65.7293"/>
  <p:tag name="ORIGINALWIDTH" val="721.4099"/>
  <p:tag name="LATEXADDIN" val="\documentclass{article}&#10;\usepackage{amsmath}&#10;\pagestyle{empty}&#10;\begin{document}&#10;$r:=\frac{J_L}{J_M}\geq10$&#10;&#10;&#10;\end{document}"/>
  <p:tag name="IGUANATEXSIZE" val="28"/>
  <p:tag name="IGUANATEXCURSOR" val="81"/>
  <p:tag name="TRANSPARENCY" val="True"/>
  <p:tag name="FILENAME" val=""/>
  <p:tag name="LATEXENGINEID" val="0"/>
  <p:tag name="TEMPFOLDER" val="c:\igana\"/>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374.2032"/>
  <p:tag name="ORIGINALWIDTH" val="1352.081"/>
  <p:tag name="LATEXADDIN" val="\documentclass{article}&#10;\usepackage{amsmath}&#10;\pagestyle{empty}&#10;\begin{document}&#10;&#10;$\omega_n=\displaystyle\sqrt{\left( \frac{1}{J_M}+\frac{1}{J_L} \right)K_S}$&#10;&#10;&#10;\end{document}"/>
  <p:tag name="IGUANATEXSIZE" val="28"/>
  <p:tag name="IGUANATEXCURSOR" val="157"/>
  <p:tag name="TRANSPARENCY" val="True"/>
  <p:tag name="FILENAME" val=""/>
  <p:tag name="LATEXENGINEID" val="0"/>
  <p:tag name="TEMPFOLDER" val="c:\igana\"/>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14.7357"/>
  <p:tag name="ORIGINALWIDTH" val="89.98874"/>
  <p:tag name="LATEXADDIN" val="\documentclass{article}&#10;\usepackage{amsmath}&#10;\pagestyle{empty}&#10;\begin{document}&#10;&#10;$\tilde{P}$&#10;&#10;&#10;\end{document}"/>
  <p:tag name="IGUANATEXSIZE" val="20"/>
  <p:tag name="IGUANATEXCURSOR" val="91"/>
  <p:tag name="TRANSPARENCY" val="True"/>
  <p:tag name="FILENAME" val=""/>
  <p:tag name="LATEXENGINEID" val="0"/>
  <p:tag name="TEMPFOLDER" val="c:\igana\"/>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RIGINALHEIGHT" val="124.5174"/>
  <p:tag name="ORIGINALWIDTH" val="44.25614"/>
  <p:tag name="OUTPUTDPI" val="1200"/>
  <p:tag name="LATEXADDIN" val="\documentclass{article}&#10;\usepackage{amsmath}&#10;\pagestyle{empty}&#10;\begin{document}&#10;\begin{align*}&#10;\}&#10;\end{align*}&#10;&#10;\end{document}"/>
  <p:tag name="IGUANATEXSIZE" val="80"/>
  <p:tag name="IGUANATEXCURSOR" val="97"/>
  <p:tag name="TRANSPARENCY" val="True"/>
  <p:tag name="FILENAME" val=""/>
  <p:tag name="INPUTTYPE" val="0"/>
  <p:tag name="LATEXENGINEID" val="4"/>
  <p:tag name="TEMPFOLDER" val="c:\temp\"/>
</p:tagLst>
</file>

<file path=ppt/tags/tag2.xml><?xml version="1.0" encoding="utf-8"?>
<p:tagLst xmlns:a="http://schemas.openxmlformats.org/drawingml/2006/main" xmlns:r="http://schemas.openxmlformats.org/officeDocument/2006/relationships" xmlns:p="http://schemas.openxmlformats.org/presentationml/2006/main">
  <p:tag name="TIMING" val="|41.1|14.8|3.6|13|6.4"/>
</p:tagLst>
</file>

<file path=ppt/tags/tag20.xml><?xml version="1.0" encoding="utf-8"?>
<p:tagLst xmlns:a="http://schemas.openxmlformats.org/drawingml/2006/main" xmlns:r="http://schemas.openxmlformats.org/officeDocument/2006/relationships" xmlns:p="http://schemas.openxmlformats.org/presentationml/2006/main">
  <p:tag name="ORIGINALHEIGHT" val="82.5115"/>
  <p:tag name="ORIGINALWIDTH" val="75.01048"/>
  <p:tag name="OUTPUTDPI" val="1200"/>
  <p:tag name="LATEXADDIN" val="\documentclass{article}&#10;\usepackage{amsmath}&#10;\pagestyle{empty}&#10;\begin{document}&#10;&#10;\begin{align*}&#10;\mbox{\boldmath $\gamma$}&#10;\end{align*}&#10;&#10;\end{document}"/>
  <p:tag name="IGUANATEXSIZE" val="24"/>
  <p:tag name="IGUANATEXCURSOR" val="112"/>
  <p:tag name="TRANSPARENCY" val="True"/>
  <p:tag name="FILENAME" val=""/>
  <p:tag name="INPUTTYPE" val="0"/>
  <p:tag name="LATEXENGINEID" val="4"/>
  <p:tag name="TEMPFOLDER" val="c:\temp\"/>
</p:tagLst>
</file>

<file path=ppt/tags/tag21.xml><?xml version="1.0" encoding="utf-8"?>
<p:tagLst xmlns:a="http://schemas.openxmlformats.org/drawingml/2006/main" xmlns:r="http://schemas.openxmlformats.org/officeDocument/2006/relationships" xmlns:p="http://schemas.openxmlformats.org/presentationml/2006/main">
  <p:tag name="ORIGINALHEIGHT" val="124.5174"/>
  <p:tag name="ORIGINALWIDTH" val="729.8519"/>
  <p:tag name="OUTPUTDPI" val="1200"/>
  <p:tag name="LATEXADDIN" val="\documentclass{article}&#10;\usepackage{amsmath}&#10;\pagestyle{empty}&#10;\begin{document}&#10;&#10;\begin{align*}&#10;\mbox{\boldmath $||G_{\rm cl}||_{\infty}&lt;\gamma$}&#10;\end{align*}&#10;&#10;\end{document}"/>
  <p:tag name="IGUANATEXSIZE" val="24"/>
  <p:tag name="IGUANATEXCURSOR" val="112"/>
  <p:tag name="TRANSPARENCY" val="True"/>
  <p:tag name="FILENAME" val=""/>
  <p:tag name="INPUTTYPE" val="0"/>
  <p:tag name="LATEXENGINEID" val="4"/>
  <p:tag name="TEMPFOLDER" val="c:\temp\"/>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926.884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left[\begin{array}{cc} {\kpo}&amp;{\kpth} \end{array}\right]&#10;\end{equation}&#10;\end{document}"/>
  <p:tag name="IGUANATEXSIZE" val="28"/>
  <p:tag name="IGUANATEXCURSOR" val="738"/>
  <p:tag name="TRANSPARENCY" val="True"/>
  <p:tag name="FILENAME" val=""/>
  <p:tag name="LATEXENGINEID" val="0"/>
  <p:tag name="TEMPFOLDER" val="c:\igana\"/>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39.482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_L&#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76.22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_M&#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83.2396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83.2396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272.216"/>
  <p:tag name="ORIGINALWIDTH" val="183.72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frac{T_M}{J_M}&#10;\end{equation}&#10;\end{document}"/>
  <p:tag name="IGUANATEXSIZE" val="28"/>
  <p:tag name="IGUANATEXCURSOR" val="693"/>
  <p:tag name="TRANSPARENCY" val="True"/>
  <p:tag name="FILENAME" val=""/>
  <p:tag name="LATEXENGINEID" val="0"/>
  <p:tag name="TEMPFOLDER" val="c:\igana\"/>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6.486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17.7353"/>
  <p:tag name="ORIGINALWIDTH" val="210.723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T_S}&#10;\end{equation}&#10;\end{document}"/>
  <p:tag name="IGUANATEXSIZE" val="28"/>
  <p:tag name="IGUANATEXCURSOR" val="681"/>
  <p:tag name="TRANSPARENCY" val="True"/>
  <p:tag name="FILENAME" val=""/>
  <p:tag name="LATEXENGINEID" val="0"/>
  <p:tag name="TEMPFOLDER" val="c:\igana\"/>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33.4833"/>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T_L&#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138.35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sT_S=K_S\left(\omega_M-\omega_L\right)&#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481.815"/>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T_S}=\left[\begin{array}{cc} {-\frac{\kpo}{K_S}}&amp;{\kpo+\kpth} \end{array}\right]&#10;\end{equation}&#10;\end{document}"/>
  <p:tag name="IGUANATEXSIZE" val="28"/>
  <p:tag name="IGUANATEXCURSOR" val="685"/>
  <p:tag name="TRANSPARENCY" val="True"/>
  <p:tag name="FILENAME" val=""/>
  <p:tag name="LATEXENGINEID" val="0"/>
  <p:tag name="TEMPFOLDER" val="c:\igana\"/>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32.733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T_S&#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83.2396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272.216"/>
  <p:tag name="ORIGINALWIDTH" val="183.72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frac{T_M}{J_M}&#10;\end{equation}&#10;\end{document}"/>
  <p:tag name="IGUANATEXSIZE" val="28"/>
  <p:tag name="IGUANATEXCURSOR" val="693"/>
  <p:tag name="TRANSPARENCY" val="True"/>
  <p:tag name="FILENAME" val=""/>
  <p:tag name="LATEXENGINEID" val="0"/>
  <p:tag name="TEMPFOLDER" val="c:\igana\"/>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76.22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_M&#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83.2396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458.942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1 + K_2&#10;\end{equation}&#10;\end{document}"/>
  <p:tag name="IGUANATEXSIZE" val="28"/>
  <p:tag name="IGUANATEXCURSOR" val="688"/>
  <p:tag name="TRANSPARENCY" val="True"/>
  <p:tag name="FILENAME" val=""/>
  <p:tag name="LATEXENGINEID" val="0"/>
  <p:tag name="TEMPFOLDER" val="c:\igana\"/>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46.4941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s&#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274.4657"/>
  <p:tag name="ORIGINALWIDTH" val="280.465"/>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frac{K_1}{K_S}&#10;\end{equation}&#10;\end{document}"/>
  <p:tag name="IGUANATEXSIZE" val="28"/>
  <p:tag name="IGUANATEXCURSOR" val="695"/>
  <p:tag name="TRANSPARENCY" val="True"/>
  <p:tag name="FILENAME" val=""/>
  <p:tag name="LATEXENGINEID" val="0"/>
  <p:tag name="TEMPFOLDER" val="c:\igana\"/>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39.482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_L&#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42.4822"/>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1&#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45.48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2&#10;\end{equation}&#10;\end{document}"/>
  <p:tag name="IGUANATEXSIZE" val="28"/>
  <p:tag name="IGUANATEXCURSOR" val="679"/>
  <p:tag name="TRANSPARENCY" val="True"/>
  <p:tag name="FILENAME" val=""/>
  <p:tag name="LATEXENGINEID" val="0"/>
  <p:tag name="TEMPFOLDER" val="c:\igana\"/>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6.486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17.7353"/>
  <p:tag name="ORIGINALWIDTH" val="210.723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T_S}&#10;\end{equation}&#10;\end{document}"/>
  <p:tag name="IGUANATEXSIZE" val="28"/>
  <p:tag name="IGUANATEXCURSOR" val="685"/>
  <p:tag name="TRANSPARENCY" val="True"/>
  <p:tag name="FILENAME" val=""/>
  <p:tag name="LATEXENGINEID" val="0"/>
  <p:tag name="TEMPFOLDER" val="c:\igana\"/>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TIMING" val="|58.8|0.2|0.2|0.2|0.2|0.2|0.2|0.2|0.2"/>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24.484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ast&#10;\end{equation}&#10;\end{document}"/>
  <p:tag name="IGUANATEXSIZE" val="28"/>
  <p:tag name="IGUANATEXCURSOR" val="690"/>
  <p:tag name="TRANSPARENCY" val="True"/>
  <p:tag name="FILENAME" val=""/>
  <p:tag name="LATEXENGINEID" val="0"/>
  <p:tag name="TEMPFOLDER" val="c:\igana\"/>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RIGINALHEIGHT" val="82.5115"/>
  <p:tag name="ORIGINALWIDTH" val="75.01048"/>
  <p:tag name="OUTPUTDPI" val="1200"/>
  <p:tag name="LATEXADDIN" val="\documentclass{article}&#10;\usepackage{amsmath}&#10;\pagestyle{empty}&#10;\begin{document}&#10;&#10;\begin{align*}&#10;\mbox{\boldmath $\gamma$}&#10;\end{align*}&#10;&#10;\end{document}"/>
  <p:tag name="IGUANATEXSIZE" val="24"/>
  <p:tag name="IGUANATEXCURSOR" val="112"/>
  <p:tag name="TRANSPARENCY" val="True"/>
  <p:tag name="FILENAME" val=""/>
  <p:tag name="INPUTTYPE" val="0"/>
  <p:tag name="LATEXENGINEID" val="4"/>
  <p:tag name="TEMPFOLDER" val="c:\temp\"/>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1007.87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omega_M}={\left[\begin{array}{cc} {0}&amp;{K_P} \end{array}\right]}&#10;\end{equation}&#10;\end{document}"/>
  <p:tag name="IGUANATEXSIZE" val="28"/>
  <p:tag name="IGUANATEXCURSOR" val="690"/>
  <p:tag name="TRANSPARENCY" val="True"/>
  <p:tag name="FILENAME" val=""/>
  <p:tag name="LATEXENGINEID" val="0"/>
  <p:tag name="TEMPFOLDER" val="c:\igana\"/>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284.2145"/>
  <p:tag name="ORIGINALWIDTH" val="857.892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P^\ast \simeq- \frac{1}{\sqrt{2 \alpha}}\omega_n&#10;\end{equation}&#10;\end{document}"/>
  <p:tag name="IGUANATEXSIZE" val="28"/>
  <p:tag name="IGUANATEXCURSOR" val="720"/>
  <p:tag name="TRANSPARENCY" val="True"/>
  <p:tag name="FILENAME" val=""/>
  <p:tag name="LATEXENGINEID" val="0"/>
  <p:tag name="TEMPFOLDER" val="c:\igana\"/>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674.165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ast=\sqrt{\frac{\alpha}{2}}\omega_n&#10;\end{equation}&#10;\end{document}"/>
  <p:tag name="IGUANATEXSIZE" val="28"/>
  <p:tag name="IGUANATEXCURSOR" val="722"/>
  <p:tag name="TRANSPARENCY" val="True"/>
  <p:tag name="FILENAME" val=""/>
  <p:tag name="LATEXENGINEID" val="0"/>
  <p:tag name="TEMPFOLDER" val="c:\igana\"/>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60.4799"/>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J_M&#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305.2118"/>
  <p:tag name="ORIGINALWIDTH" val="901.3873"/>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left|\frac{1-cK_P}{1-\tp_{22}K_P}\right|=1&#10;\end{equation}&#10;\end{document}"/>
  <p:tag name="IGUANATEXSIZE" val="28"/>
  <p:tag name="IGUANATEXCURSOR" val="722"/>
  <p:tag name="TRANSPARENCY" val="True"/>
  <p:tag name="FILENAME" val=""/>
  <p:tag name="LATEXENGINEID" val="0"/>
  <p:tag name="TEMPFOLDER" val="c:\igana\"/>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288.7139"/>
  <p:tag name="ORIGINALWIDTH" val="1129.359"/>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gcl=\tp_{11}\frac{1-cK_P}{1-\tp_{22} K_P}&#10;\end{equation}&#10;\end{document}"/>
  <p:tag name="IGUANATEXSIZE" val="28"/>
  <p:tag name="IGUANATEXCURSOR" val="721"/>
  <p:tag name="TRANSPARENCY" val="True"/>
  <p:tag name="FILENAME" val=""/>
  <p:tag name="LATEXENGINEID" val="0"/>
  <p:tag name="TEMPFOLDER" val="c:\igana\"/>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318.7101"/>
  <p:tag name="ORIGINALWIDTH" val="973.378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c:=\tp_{22}-\frac{\tp_{12}\tp_{21}}{\tp_{11}}&#10;\end{equation}&#10;\end{document}"/>
  <p:tag name="IGUANATEXSIZE" val="28"/>
  <p:tag name="IGUANATEXCURSOR" val="679"/>
  <p:tag name="TRANSPARENCY" val="True"/>
  <p:tag name="FILENAME" val=""/>
  <p:tag name="LATEXENGINEID" val="0"/>
  <p:tag name="TEMPFOLDER" val="c:\igana\"/>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SELECTIONNAME" val="Group 7"/>
  <p:tag name="LAYER" val="2"/>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73.9783"/>
  <p:tag name="LATEXADDIN" val="\documentclass{article}&#10;\usepackage{amsmath}&#10;\pagestyle{empty}&#10;\begin{document}&#10;&#10;$K_P$&#10;&#10;&#10;\end{document}"/>
  <p:tag name="IGUANATEXSIZE" val="20"/>
  <p:tag name="IGUANATEXCURSOR" val="85"/>
  <p:tag name="TRANSPARENCY" val="True"/>
  <p:tag name="FILENAME" val=""/>
  <p:tag name="LATEXENGINEID" val="0"/>
  <p:tag name="TEMPFOLDER" val="c:\igana\"/>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14.7357"/>
  <p:tag name="ORIGINALWIDTH" val="89.98874"/>
  <p:tag name="LATEXADDIN" val="\documentclass{article}&#10;\usepackage{amsmath}&#10;\pagestyle{empty}&#10;\begin{document}&#10;&#10;$\tilde{P}$&#10;&#10;&#10;\end{document}"/>
  <p:tag name="IGUANATEXSIZE" val="20"/>
  <p:tag name="IGUANATEXCURSOR" val="91"/>
  <p:tag name="TRANSPARENCY" val="True"/>
  <p:tag name="FILENAME" val=""/>
  <p:tag name="LATEXENGINEID" val="0"/>
  <p:tag name="TEMPFOLDER" val="c:\igana\"/>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125.2343"/>
  <p:tag name="LATEXADDIN" val="\documentclass{article}&#10;\usepackage{amsmath}&#10;\pagestyle{empty}&#10;\begin{document}&#10;&#10;$\frac{T_L}{J_L}$&#10;&#10;&#10;\end{document}"/>
  <p:tag name="IGUANATEXSIZE" val="20"/>
  <p:tag name="IGUANATEXCURSOR" val="96"/>
  <p:tag name="TRANSPARENCY" val="True"/>
  <p:tag name="FILENAME" val=""/>
  <p:tag name="LATEXENGINEID" val="0"/>
  <p:tag name="TEMPFOLDER" val="c:\igana\"/>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152.2309"/>
  <p:tag name="LATEXADDIN" val="\documentclass{article}&#10;\usepackage{amsmath}&#10;\pagestyle{empty}&#10;\begin{document}&#10;&#10;&#10;$\frac{T_M}{J_M}$&#10;&#10;\end{document}"/>
  <p:tag name="IGUANATEXSIZE" val="20"/>
  <p:tag name="IGUANATEXCURSOR" val="97"/>
  <p:tag name="TRANSPARENCY" val="True"/>
  <p:tag name="FILENAME" val=""/>
  <p:tag name="LATEXENGINEID" val="0"/>
  <p:tag name="TEMPFOLDER" val="c:\igana\"/>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39.4826"/>
  <p:tag name="LATEXADDIN" val="\documentclass{article}&#10;\usepackage{amsmath}&#10;\pagestyle{empty}&#10;\begin{document}&#10;&#10;$\omega_{L}$&#10;&#10;&#10;\end{document}"/>
  <p:tag name="IGUANATEXSIZE" val="20"/>
  <p:tag name="IGUANATEXCURSOR" val="91"/>
  <p:tag name="TRANSPARENCY" val="True"/>
  <p:tag name="FILENAME" val=""/>
  <p:tag name="LATEXENGINEID" val="0"/>
  <p:tag name="TEMPFOLDER" val="c:\igana\"/>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76.228"/>
  <p:tag name="LATEXADDIN" val="\documentclass{article}&#10;\usepackage{amsmath}&#10;\pagestyle{empty}&#10;\begin{document}&#10;&#10;&#10;$\omega_M$&#10;&#10;\end{document}"/>
  <p:tag name="IGUANATEXSIZE" val="20"/>
  <p:tag name="IGUANATEXCURSOR" val="91"/>
  <p:tag name="TRANSPARENCY" val="True"/>
  <p:tag name="FILENAME" val=""/>
  <p:tag name="LATEXENGINEID" val="0"/>
  <p:tag name="TEMPFOLDER" val="c:\igana\"/>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23.734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J_L&#10;\end{equation}&#10;\end{document}"/>
  <p:tag name="IGUANATEXSIZE" val="28"/>
  <p:tag name="IGUANATEXCURSOR" val="682"/>
  <p:tag name="TRANSPARENCY" val="True"/>
  <p:tag name="FILENAME" val=""/>
  <p:tag name="LATEXENGINEID" val="0"/>
  <p:tag name="TEMPFOLDER" val="c:\igana\"/>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557.9302"/>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OpenLoop&#10;\end{document}"/>
  <p:tag name="IGUANATEXSIZE" val="28"/>
  <p:tag name="IGUANATEXCURSOR" val="661"/>
  <p:tag name="TRANSPARENCY" val="True"/>
  <p:tag name="FILENAME" val=""/>
  <p:tag name="LATEXENGINEID" val="0"/>
  <p:tag name="TEMPFOLDER" val="c:\igana\"/>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22.9846"/>
  <p:tag name="ORIGINALWIDTH" val="173.9783"/>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P^\ast&#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TIMING" val="|0.2|0.2"/>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619.79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10;{\left[\begin{array}{cc} {0}&amp;{-a_0 \frac{s^2+2a_1\omega_n s+\omega_n^2}{s^2+2\zeta\omega_n s+\omega_n^2}} \end{array}\right]}&#10;\end{equation}&#10;\end{document}"/>
  <p:tag name="IGUANATEXSIZE" val="28"/>
  <p:tag name="IGUANATEXCURSOR" val="786"/>
  <p:tag name="TRANSPARENCY" val="True"/>
  <p:tag name="FILENAME" val=""/>
  <p:tag name="LATEXENGINEID" val="0"/>
  <p:tag name="TEMPFOLDER" val="c:\igana\"/>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6.486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K$&#10;\end{document}"/>
  <p:tag name="IGUANATEXSIZE" val="28"/>
  <p:tag name="IGUANATEXCURSOR" val="656"/>
  <p:tag name="TRANSPARENCY" val="True"/>
  <p:tag name="FILENAME" val=""/>
  <p:tag name="LATEXENGINEID" val="0"/>
  <p:tag name="TEMPFOLDER" val="c:\igana\"/>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24.484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ast&#10;\end{equation}&#10;\end{document}"/>
  <p:tag name="IGUANATEXSIZE" val="28"/>
  <p:tag name="IGUANATEXCURSOR" val="690"/>
  <p:tag name="TRANSPARENCY" val="True"/>
  <p:tag name="FILENAME" val=""/>
  <p:tag name="LATEXENGINEID" val="0"/>
  <p:tag name="TEMPFOLDER" val="c:\igana\"/>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284.2145"/>
  <p:tag name="ORIGINALWIDTH" val="503.187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zeta=-\frac{1}{\sqrt{2}}&#10;\end{equation}&#10;\end{document}"/>
  <p:tag name="IGUANATEXSIZE" val="28"/>
  <p:tag name="IGUANATEXCURSOR" val="679"/>
  <p:tag name="TRANSPARENCY" val="True"/>
  <p:tag name="FILENAME" val=""/>
  <p:tag name="LATEXENGINEID" val="0"/>
  <p:tag name="TEMPFOLDER" val="c:\igana\"/>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380.2025"/>
  <p:tag name="ORIGINALWIDTH" val="874.390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left| \frac{1-cK_2}{1-\pd_{22} K_2}\right|&lt;1&#10;\end{equation}&#10;\end{document}"/>
  <p:tag name="IGUANATEXSIZE" val="28"/>
  <p:tag name="IGUANATEXCURSOR" val="686"/>
  <p:tag name="TRANSPARENCY" val="True"/>
  <p:tag name="FILENAME" val=""/>
  <p:tag name="LATEXENGINEID" val="0"/>
  <p:tag name="TEMPFOLDER" val="c:\igana\"/>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557.9302"/>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OpenLoop&#10;\end{document}"/>
  <p:tag name="IGUANATEXSIZE" val="28"/>
  <p:tag name="IGUANATEXCURSOR" val="661"/>
  <p:tag name="TRANSPARENCY" val="True"/>
  <p:tag name="FILENAME" val=""/>
  <p:tag name="LATEXENGINEID" val="0"/>
  <p:tag name="TEMPFOLDER" val="c:\igana\"/>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TIMING" val="|0.2|0.2|0.2|0.1|0.2|0.2|0.2|0.2|0.2"/>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39.482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_L&#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926.884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left[\begin{array}{cc} {\kpo}&amp;{\kpth} \end{array}\right]&#10;\end{equation}&#10;\end{document}"/>
  <p:tag name="IGUANATEXSIZE" val="28"/>
  <p:tag name="IGUANATEXCURSOR" val="738"/>
  <p:tag name="TRANSPARENCY" val="True"/>
  <p:tag name="FILENAME" val=""/>
  <p:tag name="LATEXENGINEID" val="0"/>
  <p:tag name="TEMPFOLDER" val="c:\igana\"/>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305.2118"/>
  <p:tag name="ORIGINALWIDTH" val="1840.2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G_{cl}:=\frac{s^2 -\kpth s + (1-\alpha)\omega_n^2}{s^3-\kpth s^2 +\omega_n^2 s - \alpha \omega_n^2 (\chi)}&#10;\end{equation}&#10;\end{document}"/>
  <p:tag name="IGUANATEXSIZE" val="28"/>
  <p:tag name="IGUANATEXCURSOR" val="783"/>
  <p:tag name="TRANSPARENCY" val="True"/>
  <p:tag name="FILENAME" val=""/>
  <p:tag name="LATEXENGINEID" val="0"/>
  <p:tag name="TEMPFOLDER" val="c:\igana\"/>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148.85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left|\gcl(j0)\right|=\left|\gcl(j\omega^\ast)\right|&#10;\end{equation}&#10;\end{document}"/>
  <p:tag name="IGUANATEXSIZE" val="28"/>
  <p:tag name="IGUANATEXCURSOR" val="700"/>
  <p:tag name="TRANSPARENCY" val="True"/>
  <p:tag name="FILENAME" val=""/>
  <p:tag name="LATEXENGINEID" val="0"/>
  <p:tag name="TEMPFOLDER" val="c:\igana\"/>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10.2362"/>
  <p:tag name="ORIGINALWIDTH" val="704.162"/>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chi=\kpo+\kpth&#10;\end{equation}&#10;\end{document}"/>
  <p:tag name="IGUANATEXSIZE" val="28"/>
  <p:tag name="IGUANATEXCURSOR" val="690"/>
  <p:tag name="TRANSPARENCY" val="True"/>
  <p:tag name="FILENAME" val=""/>
  <p:tag name="LATEXENGINEID" val="0"/>
  <p:tag name="TEMPFOLDER" val="c:\igana\"/>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120.7349"/>
  <p:tag name="ORIGINALWIDTH" val="299.9625"/>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prop}&#10;\end{equation}&#10;\end{document}"/>
  <p:tag name="IGUANATEXSIZE" val="28"/>
  <p:tag name="IGUANATEXCURSOR" val="686"/>
  <p:tag name="TRANSPARENCY" val="True"/>
  <p:tag name="FILENAME" val=""/>
  <p:tag name="LATEXENGINEID" val="0"/>
  <p:tag name="TEMPFOLDER" val="c:\igana\"/>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24.484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ast&#10;\end{equation}&#10;\end{document}"/>
  <p:tag name="IGUANATEXSIZE" val="28"/>
  <p:tag name="IGUANATEXCURSOR" val="690"/>
  <p:tag name="TRANSPARENCY" val="True"/>
  <p:tag name="FILENAME" val=""/>
  <p:tag name="LATEXENGINEID" val="0"/>
  <p:tag name="TEMPFOLDER" val="c:\igana\"/>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122.9846"/>
  <p:tag name="ORIGINALWIDTH" val="173.9783"/>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P^\ast&#10;\end{equation}&#10;\end{document}"/>
  <p:tag name="IGUANATEXSIZE" val="24"/>
  <p:tag name="IGUANATEXCURSOR" val="679"/>
  <p:tag name="TRANSPARENCY" val="True"/>
  <p:tag name="FILENAME" val=""/>
  <p:tag name="LATEXENGINEID" val="0"/>
  <p:tag name="TEMPFOLDER" val="c:\igana\"/>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70.4911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chi&#10;\end{equation}&#10;\end{document}"/>
  <p:tag name="IGUANATEXSIZE" val="28"/>
  <p:tag name="IGUANATEXCURSOR" val="679"/>
  <p:tag name="TRANSPARENCY" val="True"/>
  <p:tag name="FILENAME" val=""/>
  <p:tag name="LATEXENGINEID" val="0"/>
  <p:tag name="TEMPFOLDER" val="c:\igana\"/>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122.9846"/>
  <p:tag name="ORIGINALWIDTH" val="418.447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chi=K_P^\ast&#10;\end{equation}&#10;\end{document}"/>
  <p:tag name="IGUANATEXSIZE" val="24"/>
  <p:tag name="IGUANATEXCURSOR" val="692"/>
  <p:tag name="TRANSPARENCY" val="True"/>
  <p:tag name="FILENAME" val=""/>
  <p:tag name="LATEXENGINEID" val="0"/>
  <p:tag name="TEMPFOLDER" val="c:\igana\"/>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RIGINALHEIGHT" val="82.5115"/>
  <p:tag name="ORIGINALWIDTH" val="75.01048"/>
  <p:tag name="OUTPUTDPI" val="1200"/>
  <p:tag name="LATEXADDIN" val="\documentclass{article}&#10;\usepackage{amsmath}&#10;\pagestyle{empty}&#10;\begin{document}&#10;&#10;\begin{align*}&#10;\mbox{\boldmath $\gamma$}&#10;\end{align*}&#10;&#10;\end{document}"/>
  <p:tag name="IGUANATEXSIZE" val="24"/>
  <p:tag name="IGUANATEXCURSOR" val="112"/>
  <p:tag name="TRANSPARENCY" val="True"/>
  <p:tag name="FILENAME" val=""/>
  <p:tag name="INPUTTYPE" val="0"/>
  <p:tag name="LATEXENGINEID" val="4"/>
  <p:tag name="TEMPFOLDER" val="c:\temp\"/>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76.22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omega_M&#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18.4852"/>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chi|&#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278.2152"/>
  <p:tag name="ORIGINALWIDTH" val="1354.33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pth=\frac{-B-\sqrt{B^2-4AC}}{2A}&#10;\end{equation}&#10;\end{document}"/>
  <p:tag name="IGUANATEXSIZE" val="28"/>
  <p:tag name="IGUANATEXCURSOR" val="713"/>
  <p:tag name="TRANSPARENCY" val="True"/>
  <p:tag name="FILENAME" val=""/>
  <p:tag name="LATEXENGINEID" val="0"/>
  <p:tag name="TEMPFOLDER" val="c:\igana\"/>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110.2362"/>
  <p:tag name="ORIGINALWIDTH" val="703.412"/>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po=\chi-\kpth&#10;\end{equation}&#10;\end{document}"/>
  <p:tag name="IGUANATEXSIZE" val="28"/>
  <p:tag name="IGUANATEXCURSOR" val="694"/>
  <p:tag name="TRANSPARENCY" val="True"/>
  <p:tag name="FILENAME" val=""/>
  <p:tag name="LATEXENGINEID" val="0"/>
  <p:tag name="TEMPFOLDER" val="c:\igana\"/>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1492.313"/>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A=\alpha^2 \chi^2 \omega^{\ast 2}-(1-\alpha)^2\omega^{\ast4}&#10;\end{equation}&#10;\end{document}"/>
  <p:tag name="IGUANATEXSIZE" val="28"/>
  <p:tag name="IGUANATEXCURSOR" val="739"/>
  <p:tag name="TRANSPARENCY" val="True"/>
  <p:tag name="FILENAME" val=""/>
  <p:tag name="LATEXENGINEID" val="0"/>
  <p:tag name="TEMPFOLDER" val="c:\igana\"/>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1252.34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B=2\alpha\omega_n^2 (1-\alpha)^2 \chi \omega^{\ast 2}\nonumber&#10;\end{equation}&#10;\end{document}"/>
  <p:tag name="IGUANATEXSIZE" val="28"/>
  <p:tag name="IGUANATEXCURSOR" val="741"/>
  <p:tag name="TRANSPARENCY" val="True"/>
  <p:tag name="FILENAME" val=""/>
  <p:tag name="LATEXENGINEID" val="0"/>
  <p:tag name="TEMPFOLDER" val="c:\igana\"/>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RIGINALHEIGHT" val="124.5174"/>
  <p:tag name="ORIGINALWIDTH" val="44.25614"/>
  <p:tag name="OUTPUTDPI" val="1200"/>
  <p:tag name="LATEXADDIN" val="\documentclass{article}&#10;\usepackage{amsmath}&#10;\pagestyle{empty}&#10;\begin{document}&#10;\begin{align*}&#10;\}&#10;\end{align*}&#10;&#10;\end{document}"/>
  <p:tag name="IGUANATEXSIZE" val="80"/>
  <p:tag name="IGUANATEXCURSOR" val="97"/>
  <p:tag name="TRANSPARENCY" val="True"/>
  <p:tag name="FILENAME" val=""/>
  <p:tag name="INPUTTYPE" val="0"/>
  <p:tag name="LATEXENGINEID" val="4"/>
  <p:tag name="TEMPFOLDER" val="c:\temp\"/>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142.4822"/>
  <p:tag name="ORIGINALWIDTH" val="2386.95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C=\alpha^2\chi^2((\omega_n^2(1-\alpha)-\omega^{\ast 2})^2-(1-\alpha)^2 \omega_n^4)&#10;\end{equation}&#10;\end{document}"/>
  <p:tag name="IGUANATEXSIZE" val="28"/>
  <p:tag name="IGUANATEXCURSOR" val="762"/>
  <p:tag name="TRANSPARENCY" val="True"/>
  <p:tag name="FILENAME" val=""/>
  <p:tag name="LATEXENGINEID" val="0"/>
  <p:tag name="TEMPFOLDER" val="c:\igana\"/>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1350.58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1-\alpha)^2\omega^{\ast 2}(\omega_n^2-\omega^{\ast 2})^2&#10;\end{equation}&#10;\end{document}"/>
  <p:tag name="IGUANATEXSIZE" val="28"/>
  <p:tag name="IGUANATEXCURSOR" val="737"/>
  <p:tag name="TRANSPARENCY" val="True"/>
  <p:tag name="FILENAME" val=""/>
  <p:tag name="LATEXENGINEID" val="0"/>
  <p:tag name="TEMPFOLDER" val="c:\igana\"/>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RIGINALHEIGHT" val="82.5115"/>
  <p:tag name="ORIGINALWIDTH" val="75.01048"/>
  <p:tag name="OUTPUTDPI" val="1200"/>
  <p:tag name="LATEXADDIN" val="\documentclass{article}&#10;\usepackage{amsmath}&#10;\pagestyle{empty}&#10;\begin{document}&#10;&#10;\begin{align*}&#10;\mbox{\boldmath $\gamma$}&#10;\end{align*}&#10;&#10;\end{document}"/>
  <p:tag name="IGUANATEXSIZE" val="24"/>
  <p:tag name="IGUANATEXCURSOR" val="112"/>
  <p:tag name="TRANSPARENCY" val="True"/>
  <p:tag name="FILENAME" val=""/>
  <p:tag name="INPUTTYPE" val="0"/>
  <p:tag name="LATEXENGINEID" val="4"/>
  <p:tag name="TEMPFOLDER" val="c:\temp\"/>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796.4005"/>
  <p:tag name="ORIGINALWIDTH" val="2656.16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amp;{#2}\end{array}\right]}&#10;%\newcommand{\matthree}[3]{\left[\begin{array}{ccc} {#1}\ &amp;\ {#2}\ &amp;\ {#3}&#10;\begin{table}[h]&#10;\begin{tabular}{c|l}\hline&#10;    Controller &amp; Parameter \\ \hline \hline &#10;    $ \kwm J_M$ &amp;$ &#10;    \mattwo{0}{K_P^\ast J_M}=&#10;    \mattwo{0}{-0.0177}$ \\ \hline&#10;    $ \kprop J_M$ &amp;$&#10;    \mattwo{\kpo J_M}{\kpth J_M}$\\&#10;    &amp;$=\mattwo{-0.0223}{-0.0097}$\\&#10;    &amp;$( \chi=-1.487\times10^3 )$\\ \hline&#10;   \end{tabular}&#10;\end{table}&#10;\end{document}"/>
  <p:tag name="IGUANATEXSIZE" val="28"/>
  <p:tag name="IGUANATEXCURSOR" val="548"/>
  <p:tag name="TRANSPARENCY" val="True"/>
  <p:tag name="FILENAME" val=""/>
  <p:tag name="LATEXENGINEID" val="0"/>
  <p:tag name="TEMPFOLDER" val="c:\igana\"/>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02.7372"/>
  <p:tag name="ORIGINALWIDTH" val="170.2287"/>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T_M&#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777.6528"/>
  <p:tag name="ORIGINALWIDTH" val="1757.7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amp;{#2}\end{array}\right]}&#10;%\newcommand{\matthree}[3]{\left[\begin{array}{ccc} {#1}\ &amp;\ {#2}\ &amp;\ {#3}&#10;\begin{table}[h]&#10;\begin{tabular}{c|l}\hline &#10;    $J_M$ &amp; $2.17\times10^{-5}\ \mathrm{ kg\cdot m^2}$ \\ \hline &#10;    $J_L$ &amp; $2.58\times10^{-4}\ \mathrm{kg\cdot m^2}$  \\ \hline&#10;    $K_S$ &amp; $2.08\ \mathrm{ N\cdot m/rad}$ \\ \hline&#10;    $C_S$ &amp; $7.3\times10^{-5}\ \mathrm{ N\cdot m\cdot s/rad}$ \\ \hline &#10;    $C_L$ &amp; $4.6\times10^{-4}\ \mathrm{ N\cdot m\cdot s/rad}$ \\ \hline&#10;   \end{tabular} &#10;\end{table}&#10;\end{document}"/>
  <p:tag name="IGUANATEXSIZE" val="28"/>
  <p:tag name="IGUANATEXCURSOR" val="1038"/>
  <p:tag name="TRANSPARENCY" val="True"/>
  <p:tag name="FILENAME" val=""/>
  <p:tag name="LATEXENGINEID" val="0"/>
  <p:tag name="TEMPFOLDER" val="c:\igana\"/>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05.1743"/>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20{\rm(rad/sec)}&#10;\end{equation}&#10;\end{document}"/>
  <p:tag name="IGUANATEXSIZE" val="28"/>
  <p:tag name="IGUANATEXCURSOR" val="693"/>
  <p:tag name="TRANSPARENCY" val="True"/>
  <p:tag name="FILENAME" val=""/>
  <p:tag name="LATEXENGINEID" val="0"/>
  <p:tag name="TEMPFOLDER" val="c:\igana\"/>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89.4638"/>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5{\rm(Hz)}&#10;\end{equation}&#10;\end{document}"/>
  <p:tag name="IGUANATEXSIZE" val="28"/>
  <p:tag name="IGUANATEXCURSOR" val="687"/>
  <p:tag name="TRANSPARENCY" val="True"/>
  <p:tag name="FILENAME" val=""/>
  <p:tag name="LATEXENGINEID" val="0"/>
  <p:tag name="TEMPFOLDER" val="c:\igana\"/>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87.9265"/>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0.64{\rm(N\cdot m)}&#10;\end{equation}&#10;\end{document}"/>
  <p:tag name="IGUANATEXSIZE" val="28"/>
  <p:tag name="IGUANATEXCURSOR" val="691"/>
  <p:tag name="TRANSPARENCY" val="True"/>
  <p:tag name="FILENAME" val=""/>
  <p:tag name="LATEXENGINEID" val="0"/>
  <p:tag name="TEMPFOLDER" val="c:\igana\"/>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95.2006"/>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5.3({\rm dB})&#10;\end{equation}&#10;\end{document}"/>
  <p:tag name="IGUANATEXSIZE" val="28"/>
  <p:tag name="IGUANATEXCURSOR" val="688"/>
  <p:tag name="TRANSPARENCY" val="True"/>
  <p:tag name="FILENAME" val=""/>
  <p:tag name="LATEXENGINEID" val="0"/>
  <p:tag name="TEMPFOLDER" val="c:\igana\"/>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TIMING" val="|0.5|0|0|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346.4567"/>
  <p:tag name="ORIGINALWIDTH" val="973.3784"/>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c:=\pd_{22}-\frac{\pd_{12}\pd_{21}}{\pd_{11}}&#10;\end{equation}&#10;\end{document}"/>
  <p:tag name="IGUANATEXSIZE" val="28"/>
  <p:tag name="IGUANATEXCURSOR" val="718"/>
  <p:tag name="TRANSPARENCY" val="True"/>
  <p:tag name="FILENAME" val=""/>
  <p:tag name="LATEXENGINEID" val="0"/>
  <p:tag name="TEMPFOLDER" val="c:\igana\"/>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309.7113"/>
  <p:tag name="ORIGINALWIDTH" val="1102.362"/>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gcl=\pd_{11}\frac{1-cK_2}{1-\pd_{22} K_2}&#10;\end{equation}&#10;\end{document}"/>
  <p:tag name="IGUANATEXSIZE" val="28"/>
  <p:tag name="IGUANATEXCURSOR" val="720"/>
  <p:tag name="TRANSPARENCY" val="True"/>
  <p:tag name="FILENAME" val=""/>
  <p:tag name="LATEXENGINEID" val="0"/>
  <p:tag name="TEMPFOLDER" val="c:\igana\"/>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116.2354"/>
  <p:tag name="ORIGINALWIDTH" val="244.4695"/>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K_{\omega_M}&#10;\end{equation}&#10;\end{document}"/>
  <p:tag name="IGUANATEXSIZE" val="28"/>
  <p:tag name="IGUANATEXCURSOR" val="690"/>
  <p:tag name="TRANSPARENCY" val="True"/>
  <p:tag name="FILENAME" val=""/>
  <p:tag name="LATEXENGINEID" val="0"/>
  <p:tag name="TEMPFOLDER" val="c:\igana\"/>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44.99441"/>
  <p:tag name="LATEXADDIN" val="\documentclass{article}&#10;\usepackage{amsmath}&#10;\pagestyle{empty}&#10;\begin{document}&#10;\newcommand{\kpo}{K_1}&#10;\newcommand{\kpth}{K_2}&#10;\newcommand{\trm}{\textrm}&#10;\newcommand{\gclwl}{G_{cl{\omega}_L}}&#10;\newcommand{\gclwm}{G_{cl{\omega}_M}}&#10;\newcommand{\gcl}{G_{cl}}&#10;\newcommand{\pd}{\widetilde{P}^\prime}&#10;\newcommand{\tp}{\tilde{P}}&#10;\newcommand{\kwm}{K_{\omega_M}}&#10;\newcommand{\kwl}{K_{\omega_L}}&#10;\newcommand{\kprop}{K_{prop}}&#10;\newcommand{\tred}{\textcolor{blue}}&#10;\newcommand{\hinf}{{\mathcal{H}_\infty}}&#10;%\newcommand{\mattwo}[2]{\left[\begin{array}{cc} {#1}\ &amp;\ {#2} \end{array}\right]}&#10;%\newcommand{\matthree}[3]{\left[\begin{array}{ccc} {#1}\ &amp;\ {#2}\ &amp;\ {#3}&#10;\begin{equation}\nonumber&#10;\{&#10;\end{equation}&#10;\end{document}"/>
  <p:tag name="IGUANATEXSIZE" val="28"/>
  <p:tag name="IGUANATEXCURSOR" val="680"/>
  <p:tag name="TRANSPARENCY" val="True"/>
  <p:tag name="FILENAME" val=""/>
  <p:tag name="LATEXENGINEID" val="0"/>
  <p:tag name="TEMPFOLDER" val="c:\igana\"/>
  <p:tag name="LATEXFORMHEIGHT" val="312"/>
  <p:tag name="LATEXFORMWIDTH" val="384"/>
  <p:tag name="LATEXFORMWRAP" val="True"/>
  <p:tag name="BITMAPVECTOR" val="0"/>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5401</TotalTime>
  <Words>2088</Words>
  <Application>Microsoft Office PowerPoint</Application>
  <PresentationFormat>画面に合わせる (4:3)</PresentationFormat>
  <Paragraphs>186</Paragraphs>
  <Slides>17</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游ゴシック</vt:lpstr>
      <vt:lpstr>游ゴシック Light</vt:lpstr>
      <vt:lpstr>Arial</vt:lpstr>
      <vt:lpstr>Calibri</vt:lpstr>
      <vt:lpstr>Calibri Light</vt:lpstr>
      <vt:lpstr>Office テーマ</vt:lpstr>
      <vt:lpstr>従動側角速度フィードバック による不安定化に基づく 二慣性系の外乱抑制性能の改善</vt:lpstr>
      <vt:lpstr>研究背景</vt:lpstr>
      <vt:lpstr>研究背景：センサの追加</vt:lpstr>
      <vt:lpstr>問題設定：外乱抑制問題</vt:lpstr>
      <vt:lpstr>軸トルク微分フィードバックによる実装</vt:lpstr>
      <vt:lpstr>従来研究[3] ：比例制御における制約</vt:lpstr>
      <vt:lpstr>従来研究[3] ：比例制御における制約の緩和</vt:lpstr>
      <vt:lpstr>提案手法:可調整パラメータからの計算 </vt:lpstr>
      <vt:lpstr>実験結果</vt:lpstr>
      <vt:lpstr>理論的根拠:比例制御の制約の緩和</vt:lpstr>
      <vt:lpstr>理論的根拠:他研究[4]との関連</vt:lpstr>
      <vt:lpstr>結言</vt:lpstr>
      <vt:lpstr>等価変換</vt:lpstr>
      <vt:lpstr>性能比較:従来研究</vt:lpstr>
      <vt:lpstr>性能改善の詳細</vt:lpstr>
      <vt:lpstr>軸ねじり振動の悪化</vt:lpstr>
      <vt:lpstr>安定条件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従動側角速度フィードバックに基づく外乱抑制性能の改善</dc:title>
  <dc:creator>Shintaro IWAMOTO</dc:creator>
  <cp:lastModifiedBy>kobayashi_lab</cp:lastModifiedBy>
  <cp:revision>36</cp:revision>
  <cp:lastPrinted>2018-02-28T06:09:28Z</cp:lastPrinted>
  <dcterms:created xsi:type="dcterms:W3CDTF">2018-02-08T08:09:02Z</dcterms:created>
  <dcterms:modified xsi:type="dcterms:W3CDTF">2018-03-03T07:12:33Z</dcterms:modified>
</cp:coreProperties>
</file>