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4" r:id="rId4"/>
    <p:sldId id="260" r:id="rId5"/>
    <p:sldId id="286" r:id="rId6"/>
    <p:sldId id="269" r:id="rId7"/>
    <p:sldId id="290" r:id="rId8"/>
    <p:sldId id="288" r:id="rId9"/>
    <p:sldId id="272" r:id="rId10"/>
    <p:sldId id="276" r:id="rId11"/>
    <p:sldId id="273" r:id="rId12"/>
    <p:sldId id="278" r:id="rId13"/>
    <p:sldId id="280" r:id="rId14"/>
    <p:sldId id="282" r:id="rId15"/>
    <p:sldId id="287" r:id="rId16"/>
    <p:sldId id="279" r:id="rId17"/>
    <p:sldId id="281" r:id="rId18"/>
    <p:sldId id="283" r:id="rId19"/>
    <p:sldId id="284" r:id="rId20"/>
    <p:sldId id="285" r:id="rId21"/>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4D012-71DB-426A-A84C-2458E0D01D2C}" v="1751" dt="2019-02-13T00:05:55.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177" autoAdjust="0"/>
  </p:normalViewPr>
  <p:slideViewPr>
    <p:cSldViewPr snapToGrid="0" showGuides="1">
      <p:cViewPr varScale="1">
        <p:scale>
          <a:sx n="85" d="100"/>
          <a:sy n="85" d="100"/>
        </p:scale>
        <p:origin x="-2370" y="-90"/>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ntaro IWAMOTO" userId="da88981478ac1598" providerId="LiveId" clId="{EF64D012-71DB-426A-A84C-2458E0D01D2C}"/>
    <pc:docChg chg="undo custSel addSld delSld modSld sldOrd">
      <pc:chgData name="Shintaro IWAMOTO" userId="da88981478ac1598" providerId="LiveId" clId="{EF64D012-71DB-426A-A84C-2458E0D01D2C}" dt="2019-02-13T00:14:35.590" v="7981" actId="6549"/>
      <pc:docMkLst>
        <pc:docMk/>
      </pc:docMkLst>
      <pc:sldChg chg="modSp">
        <pc:chgData name="Shintaro IWAMOTO" userId="da88981478ac1598" providerId="LiveId" clId="{EF64D012-71DB-426A-A84C-2458E0D01D2C}" dt="2019-02-12T12:20:06.048" v="4421"/>
        <pc:sldMkLst>
          <pc:docMk/>
          <pc:sldMk cId="1226756859" sldId="256"/>
        </pc:sldMkLst>
        <pc:spChg chg="mod">
          <ac:chgData name="Shintaro IWAMOTO" userId="da88981478ac1598" providerId="LiveId" clId="{EF64D012-71DB-426A-A84C-2458E0D01D2C}" dt="2019-02-12T12:20:06.048" v="4421"/>
          <ac:spMkLst>
            <pc:docMk/>
            <pc:sldMk cId="1226756859" sldId="256"/>
            <ac:spMk id="15" creationId="{FC344BE5-0C3F-42C5-8E7C-D09E6B093B8D}"/>
          </ac:spMkLst>
        </pc:spChg>
      </pc:sldChg>
      <pc:sldChg chg="del">
        <pc:chgData name="Shintaro IWAMOTO" userId="da88981478ac1598" providerId="LiveId" clId="{EF64D012-71DB-426A-A84C-2458E0D01D2C}" dt="2019-02-12T11:56:50.421" v="4068" actId="2696"/>
        <pc:sldMkLst>
          <pc:docMk/>
          <pc:sldMk cId="2527616857" sldId="259"/>
        </pc:sldMkLst>
      </pc:sldChg>
      <pc:sldChg chg="modSp modNotesTx">
        <pc:chgData name="Shintaro IWAMOTO" userId="da88981478ac1598" providerId="LiveId" clId="{EF64D012-71DB-426A-A84C-2458E0D01D2C}" dt="2019-02-12T15:43:14.653" v="4650" actId="6549"/>
        <pc:sldMkLst>
          <pc:docMk/>
          <pc:sldMk cId="62307920" sldId="260"/>
        </pc:sldMkLst>
        <pc:spChg chg="mod">
          <ac:chgData name="Shintaro IWAMOTO" userId="da88981478ac1598" providerId="LiveId" clId="{EF64D012-71DB-426A-A84C-2458E0D01D2C}" dt="2019-02-11T18:11:04.207" v="809"/>
          <ac:spMkLst>
            <pc:docMk/>
            <pc:sldMk cId="62307920" sldId="260"/>
            <ac:spMk id="11" creationId="{C67E332A-4A11-4087-AE8A-DE995673B5AC}"/>
          </ac:spMkLst>
        </pc:spChg>
      </pc:sldChg>
      <pc:sldChg chg="del">
        <pc:chgData name="Shintaro IWAMOTO" userId="da88981478ac1598" providerId="LiveId" clId="{EF64D012-71DB-426A-A84C-2458E0D01D2C}" dt="2019-02-12T05:44:14.986" v="1689" actId="2696"/>
        <pc:sldMkLst>
          <pc:docMk/>
          <pc:sldMk cId="821704843" sldId="261"/>
        </pc:sldMkLst>
      </pc:sldChg>
      <pc:sldChg chg="addSp delSp modSp">
        <pc:chgData name="Shintaro IWAMOTO" userId="da88981478ac1598" providerId="LiveId" clId="{EF64D012-71DB-426A-A84C-2458E0D01D2C}" dt="2019-02-12T07:26:07.902" v="2253" actId="1076"/>
        <pc:sldMkLst>
          <pc:docMk/>
          <pc:sldMk cId="941937095" sldId="262"/>
        </pc:sldMkLst>
        <pc:spChg chg="mod">
          <ac:chgData name="Shintaro IWAMOTO" userId="da88981478ac1598" providerId="LiveId" clId="{EF64D012-71DB-426A-A84C-2458E0D01D2C}" dt="2019-02-12T05:43:27.412" v="1654" actId="20577"/>
          <ac:spMkLst>
            <pc:docMk/>
            <pc:sldMk cId="941937095" sldId="262"/>
            <ac:spMk id="2" creationId="{BA4A39B9-BFAC-4D34-8E13-7512A5FB8FB7}"/>
          </ac:spMkLst>
        </pc:spChg>
        <pc:spChg chg="add mod">
          <ac:chgData name="Shintaro IWAMOTO" userId="da88981478ac1598" providerId="LiveId" clId="{EF64D012-71DB-426A-A84C-2458E0D01D2C}" dt="2019-02-12T05:41:11.652" v="1454" actId="1076"/>
          <ac:spMkLst>
            <pc:docMk/>
            <pc:sldMk cId="941937095" sldId="262"/>
            <ac:spMk id="11" creationId="{51233E59-8B90-4FE5-91A1-A2EA6FDDC4AE}"/>
          </ac:spMkLst>
        </pc:spChg>
        <pc:spChg chg="add mod">
          <ac:chgData name="Shintaro IWAMOTO" userId="da88981478ac1598" providerId="LiveId" clId="{EF64D012-71DB-426A-A84C-2458E0D01D2C}" dt="2019-02-12T05:41:56.603" v="1567" actId="1076"/>
          <ac:spMkLst>
            <pc:docMk/>
            <pc:sldMk cId="941937095" sldId="262"/>
            <ac:spMk id="12" creationId="{5E89434C-E733-4C35-8606-F5AEA4482C0D}"/>
          </ac:spMkLst>
        </pc:spChg>
        <pc:picChg chg="add del mod">
          <ac:chgData name="Shintaro IWAMOTO" userId="da88981478ac1598" providerId="LiveId" clId="{EF64D012-71DB-426A-A84C-2458E0D01D2C}" dt="2019-02-12T05:40:09.246" v="1437"/>
          <ac:picMkLst>
            <pc:docMk/>
            <pc:sldMk cId="941937095" sldId="262"/>
            <ac:picMk id="3" creationId="{0BE814FF-7CB0-497A-B0D2-2161D5B5A977}"/>
          </ac:picMkLst>
        </pc:picChg>
        <pc:picChg chg="add mod">
          <ac:chgData name="Shintaro IWAMOTO" userId="da88981478ac1598" providerId="LiveId" clId="{EF64D012-71DB-426A-A84C-2458E0D01D2C}" dt="2019-02-12T05:35:51.231" v="1418" actId="1076"/>
          <ac:picMkLst>
            <pc:docMk/>
            <pc:sldMk cId="941937095" sldId="262"/>
            <ac:picMk id="4" creationId="{9D831D40-BA7D-40E6-9062-29B21647AF8A}"/>
          </ac:picMkLst>
        </pc:picChg>
        <pc:picChg chg="add mod">
          <ac:chgData name="Shintaro IWAMOTO" userId="da88981478ac1598" providerId="LiveId" clId="{EF64D012-71DB-426A-A84C-2458E0D01D2C}" dt="2019-02-12T05:37:21.624" v="1431" actId="1076"/>
          <ac:picMkLst>
            <pc:docMk/>
            <pc:sldMk cId="941937095" sldId="262"/>
            <ac:picMk id="5" creationId="{90FD868E-D2D6-4337-8A90-D1B4CF17BD93}"/>
          </ac:picMkLst>
        </pc:picChg>
        <pc:picChg chg="add mod">
          <ac:chgData name="Shintaro IWAMOTO" userId="da88981478ac1598" providerId="LiveId" clId="{EF64D012-71DB-426A-A84C-2458E0D01D2C}" dt="2019-02-12T05:37:21.624" v="1431" actId="1076"/>
          <ac:picMkLst>
            <pc:docMk/>
            <pc:sldMk cId="941937095" sldId="262"/>
            <ac:picMk id="6" creationId="{64B9207F-C0DB-4CCB-943A-F833421F18BB}"/>
          </ac:picMkLst>
        </pc:picChg>
        <pc:picChg chg="add mod">
          <ac:chgData name="Shintaro IWAMOTO" userId="da88981478ac1598" providerId="LiveId" clId="{EF64D012-71DB-426A-A84C-2458E0D01D2C}" dt="2019-02-12T05:37:21.624" v="1431" actId="1076"/>
          <ac:picMkLst>
            <pc:docMk/>
            <pc:sldMk cId="941937095" sldId="262"/>
            <ac:picMk id="7" creationId="{E519995F-629F-42D8-AAC2-BEFB1559BCDA}"/>
          </ac:picMkLst>
        </pc:picChg>
        <pc:picChg chg="add mod">
          <ac:chgData name="Shintaro IWAMOTO" userId="da88981478ac1598" providerId="LiveId" clId="{EF64D012-71DB-426A-A84C-2458E0D01D2C}" dt="2019-02-12T07:26:07.902" v="2253" actId="1076"/>
          <ac:picMkLst>
            <pc:docMk/>
            <pc:sldMk cId="941937095" sldId="262"/>
            <ac:picMk id="8" creationId="{949127EF-FD29-46D7-AD10-94538BB0EF51}"/>
          </ac:picMkLst>
        </pc:picChg>
        <pc:picChg chg="add mod">
          <ac:chgData name="Shintaro IWAMOTO" userId="da88981478ac1598" providerId="LiveId" clId="{EF64D012-71DB-426A-A84C-2458E0D01D2C}" dt="2019-02-12T05:40:58.612" v="1451" actId="1076"/>
          <ac:picMkLst>
            <pc:docMk/>
            <pc:sldMk cId="941937095" sldId="262"/>
            <ac:picMk id="9" creationId="{5EE7DA2A-BFB6-44E5-8FD1-BEE6C16C17B8}"/>
          </ac:picMkLst>
        </pc:picChg>
        <pc:picChg chg="add mod">
          <ac:chgData name="Shintaro IWAMOTO" userId="da88981478ac1598" providerId="LiveId" clId="{EF64D012-71DB-426A-A84C-2458E0D01D2C}" dt="2019-02-12T05:40:58.612" v="1451" actId="1076"/>
          <ac:picMkLst>
            <pc:docMk/>
            <pc:sldMk cId="941937095" sldId="262"/>
            <ac:picMk id="10" creationId="{54CC3239-FEB1-4D08-9FF7-5D5BAAA101EC}"/>
          </ac:picMkLst>
        </pc:picChg>
        <pc:picChg chg="add mod">
          <ac:chgData name="Shintaro IWAMOTO" userId="da88981478ac1598" providerId="LiveId" clId="{EF64D012-71DB-426A-A84C-2458E0D01D2C}" dt="2019-02-12T07:08:17.098" v="2227" actId="1076"/>
          <ac:picMkLst>
            <pc:docMk/>
            <pc:sldMk cId="941937095" sldId="262"/>
            <ac:picMk id="13" creationId="{917488A6-0975-47E1-B17E-DB41B780B9B8}"/>
          </ac:picMkLst>
        </pc:picChg>
      </pc:sldChg>
      <pc:sldChg chg="del ord">
        <pc:chgData name="Shintaro IWAMOTO" userId="da88981478ac1598" providerId="LiveId" clId="{EF64D012-71DB-426A-A84C-2458E0D01D2C}" dt="2019-02-12T05:43:51.492" v="1657" actId="2696"/>
        <pc:sldMkLst>
          <pc:docMk/>
          <pc:sldMk cId="1320266565" sldId="263"/>
        </pc:sldMkLst>
      </pc:sldChg>
      <pc:sldChg chg="modSp modNotesTx">
        <pc:chgData name="Shintaro IWAMOTO" userId="da88981478ac1598" providerId="LiveId" clId="{EF64D012-71DB-426A-A84C-2458E0D01D2C}" dt="2019-02-12T18:38:36.938" v="5729" actId="20577"/>
        <pc:sldMkLst>
          <pc:docMk/>
          <pc:sldMk cId="966518755" sldId="264"/>
        </pc:sldMkLst>
        <pc:spChg chg="mod">
          <ac:chgData name="Shintaro IWAMOTO" userId="da88981478ac1598" providerId="LiveId" clId="{EF64D012-71DB-426A-A84C-2458E0D01D2C}" dt="2019-02-11T18:10:35.191" v="800" actId="20577"/>
          <ac:spMkLst>
            <pc:docMk/>
            <pc:sldMk cId="966518755" sldId="264"/>
            <ac:spMk id="116" creationId="{74418C5F-5012-44BE-A32F-4D2DED541298}"/>
          </ac:spMkLst>
        </pc:spChg>
        <pc:grpChg chg="mod">
          <ac:chgData name="Shintaro IWAMOTO" userId="da88981478ac1598" providerId="LiveId" clId="{EF64D012-71DB-426A-A84C-2458E0D01D2C}" dt="2019-02-11T18:10:43.682" v="801" actId="1076"/>
          <ac:grpSpMkLst>
            <pc:docMk/>
            <pc:sldMk cId="966518755" sldId="264"/>
            <ac:grpSpMk id="3" creationId="{8CC4595A-110B-4C7A-9143-51A4A1D68734}"/>
          </ac:grpSpMkLst>
        </pc:grpChg>
        <pc:grpChg chg="mod">
          <ac:chgData name="Shintaro IWAMOTO" userId="da88981478ac1598" providerId="LiveId" clId="{EF64D012-71DB-426A-A84C-2458E0D01D2C}" dt="2019-02-11T18:10:33.995" v="799"/>
          <ac:grpSpMkLst>
            <pc:docMk/>
            <pc:sldMk cId="966518755" sldId="264"/>
            <ac:grpSpMk id="127" creationId="{48F493A8-CBEB-47EE-A5C9-D8FC3BC7FD13}"/>
          </ac:grpSpMkLst>
        </pc:grpChg>
        <pc:picChg chg="mod">
          <ac:chgData name="Shintaro IWAMOTO" userId="da88981478ac1598" providerId="LiveId" clId="{EF64D012-71DB-426A-A84C-2458E0D01D2C}" dt="2019-02-11T18:10:23.146" v="795" actId="1076"/>
          <ac:picMkLst>
            <pc:docMk/>
            <pc:sldMk cId="966518755" sldId="264"/>
            <ac:picMk id="123" creationId="{08C5B93E-6AA5-4E50-AFA5-1AE9E94978DD}"/>
          </ac:picMkLst>
        </pc:picChg>
      </pc:sldChg>
      <pc:sldChg chg="modSp ord">
        <pc:chgData name="Shintaro IWAMOTO" userId="da88981478ac1598" providerId="LiveId" clId="{EF64D012-71DB-426A-A84C-2458E0D01D2C}" dt="2019-02-12T05:44:17.354" v="1690"/>
        <pc:sldMkLst>
          <pc:docMk/>
          <pc:sldMk cId="3419248704" sldId="265"/>
        </pc:sldMkLst>
        <pc:spChg chg="mod">
          <ac:chgData name="Shintaro IWAMOTO" userId="da88981478ac1598" providerId="LiveId" clId="{EF64D012-71DB-426A-A84C-2458E0D01D2C}" dt="2019-02-12T05:31:57.132" v="1227"/>
          <ac:spMkLst>
            <pc:docMk/>
            <pc:sldMk cId="3419248704" sldId="265"/>
            <ac:spMk id="2" creationId="{C05B9E6F-F77E-4D87-A6BA-ABBD6E1C370F}"/>
          </ac:spMkLst>
        </pc:spChg>
      </pc:sldChg>
      <pc:sldChg chg="modSp ord">
        <pc:chgData name="Shintaro IWAMOTO" userId="da88981478ac1598" providerId="LiveId" clId="{EF64D012-71DB-426A-A84C-2458E0D01D2C}" dt="2019-02-12T19:19:28.737" v="7110"/>
        <pc:sldMkLst>
          <pc:docMk/>
          <pc:sldMk cId="3842818366" sldId="266"/>
        </pc:sldMkLst>
        <pc:spChg chg="mod">
          <ac:chgData name="Shintaro IWAMOTO" userId="da88981478ac1598" providerId="LiveId" clId="{EF64D012-71DB-426A-A84C-2458E0D01D2C}" dt="2019-02-12T12:03:14.727" v="4116" actId="20577"/>
          <ac:spMkLst>
            <pc:docMk/>
            <pc:sldMk cId="3842818366" sldId="266"/>
            <ac:spMk id="3" creationId="{D721BF3C-BF73-4DF8-BBDA-145A74DC64B5}"/>
          </ac:spMkLst>
        </pc:spChg>
        <pc:spChg chg="mod">
          <ac:chgData name="Shintaro IWAMOTO" userId="da88981478ac1598" providerId="LiveId" clId="{EF64D012-71DB-426A-A84C-2458E0D01D2C}" dt="2019-02-12T12:02:58.797" v="4105" actId="1076"/>
          <ac:spMkLst>
            <pc:docMk/>
            <pc:sldMk cId="3842818366" sldId="266"/>
            <ac:spMk id="4" creationId="{E4F114D3-883F-41E0-830D-A1EE8BC9677E}"/>
          </ac:spMkLst>
        </pc:spChg>
      </pc:sldChg>
      <pc:sldChg chg="addSp modSp ord">
        <pc:chgData name="Shintaro IWAMOTO" userId="da88981478ac1598" providerId="LiveId" clId="{EF64D012-71DB-426A-A84C-2458E0D01D2C}" dt="2019-02-12T19:41:58.089" v="7305" actId="20577"/>
        <pc:sldMkLst>
          <pc:docMk/>
          <pc:sldMk cId="4033427905" sldId="267"/>
        </pc:sldMkLst>
        <pc:spChg chg="mod">
          <ac:chgData name="Shintaro IWAMOTO" userId="da88981478ac1598" providerId="LiveId" clId="{EF64D012-71DB-426A-A84C-2458E0D01D2C}" dt="2019-02-12T12:05:49.366" v="4244"/>
          <ac:spMkLst>
            <pc:docMk/>
            <pc:sldMk cId="4033427905" sldId="267"/>
            <ac:spMk id="2" creationId="{A6B1FDC1-7C9F-439F-8C60-604EC9F90B2D}"/>
          </ac:spMkLst>
        </pc:spChg>
        <pc:spChg chg="add mod">
          <ac:chgData name="Shintaro IWAMOTO" userId="da88981478ac1598" providerId="LiveId" clId="{EF64D012-71DB-426A-A84C-2458E0D01D2C}" dt="2019-02-12T19:41:58.089" v="7305" actId="20577"/>
          <ac:spMkLst>
            <pc:docMk/>
            <pc:sldMk cId="4033427905" sldId="267"/>
            <ac:spMk id="4" creationId="{3A43D3ED-1F9C-44D3-BEBB-CF9FB34CD0AD}"/>
          </ac:spMkLst>
        </pc:spChg>
      </pc:sldChg>
      <pc:sldChg chg="del">
        <pc:chgData name="Shintaro IWAMOTO" userId="da88981478ac1598" providerId="LiveId" clId="{EF64D012-71DB-426A-A84C-2458E0D01D2C}" dt="2019-02-12T11:56:49.299" v="4067" actId="2696"/>
        <pc:sldMkLst>
          <pc:docMk/>
          <pc:sldMk cId="2139598550" sldId="268"/>
        </pc:sldMkLst>
      </pc:sldChg>
      <pc:sldChg chg="modNotesTx">
        <pc:chgData name="Shintaro IWAMOTO" userId="da88981478ac1598" providerId="LiveId" clId="{EF64D012-71DB-426A-A84C-2458E0D01D2C}" dt="2019-02-12T11:39:47.859" v="2387" actId="20577"/>
        <pc:sldMkLst>
          <pc:docMk/>
          <pc:sldMk cId="842274181" sldId="269"/>
        </pc:sldMkLst>
      </pc:sldChg>
      <pc:sldChg chg="delSp modSp ord delAnim">
        <pc:chgData name="Shintaro IWAMOTO" userId="da88981478ac1598" providerId="LiveId" clId="{EF64D012-71DB-426A-A84C-2458E0D01D2C}" dt="2019-02-12T18:43:33.465" v="5907"/>
        <pc:sldMkLst>
          <pc:docMk/>
          <pc:sldMk cId="4049783909" sldId="270"/>
        </pc:sldMkLst>
        <pc:spChg chg="mod">
          <ac:chgData name="Shintaro IWAMOTO" userId="da88981478ac1598" providerId="LiveId" clId="{EF64D012-71DB-426A-A84C-2458E0D01D2C}" dt="2019-02-12T18:43:30.527" v="5906"/>
          <ac:spMkLst>
            <pc:docMk/>
            <pc:sldMk cId="4049783909" sldId="270"/>
            <ac:spMk id="2" creationId="{9246F1D1-2C5E-4CB6-A07C-331BD448C0A2}"/>
          </ac:spMkLst>
        </pc:spChg>
        <pc:spChg chg="del">
          <ac:chgData name="Shintaro IWAMOTO" userId="da88981478ac1598" providerId="LiveId" clId="{EF64D012-71DB-426A-A84C-2458E0D01D2C}" dt="2019-02-12T12:02:06.498" v="4071" actId="478"/>
          <ac:spMkLst>
            <pc:docMk/>
            <pc:sldMk cId="4049783909" sldId="270"/>
            <ac:spMk id="5" creationId="{AC4EA86F-98AE-4871-8F2D-8D6F5B7D93E7}"/>
          </ac:spMkLst>
        </pc:spChg>
        <pc:spChg chg="del">
          <ac:chgData name="Shintaro IWAMOTO" userId="da88981478ac1598" providerId="LiveId" clId="{EF64D012-71DB-426A-A84C-2458E0D01D2C}" dt="2019-02-12T12:02:06.498" v="4071" actId="478"/>
          <ac:spMkLst>
            <pc:docMk/>
            <pc:sldMk cId="4049783909" sldId="270"/>
            <ac:spMk id="23" creationId="{32D21C31-01C6-47DC-A5BE-AFC94987F058}"/>
          </ac:spMkLst>
        </pc:spChg>
        <pc:spChg chg="mod">
          <ac:chgData name="Shintaro IWAMOTO" userId="da88981478ac1598" providerId="LiveId" clId="{EF64D012-71DB-426A-A84C-2458E0D01D2C}" dt="2019-02-12T12:02:11.094" v="4072" actId="1076"/>
          <ac:spMkLst>
            <pc:docMk/>
            <pc:sldMk cId="4049783909" sldId="270"/>
            <ac:spMk id="28" creationId="{A5D2C395-FA23-49F3-90AD-E413435E7F7D}"/>
          </ac:spMkLst>
        </pc:spChg>
        <pc:spChg chg="mod">
          <ac:chgData name="Shintaro IWAMOTO" userId="da88981478ac1598" providerId="LiveId" clId="{EF64D012-71DB-426A-A84C-2458E0D01D2C}" dt="2019-02-12T12:02:11.094" v="4072" actId="1076"/>
          <ac:spMkLst>
            <pc:docMk/>
            <pc:sldMk cId="4049783909" sldId="270"/>
            <ac:spMk id="29" creationId="{EB48AB15-AB41-4DAE-881E-1069AF125DCA}"/>
          </ac:spMkLst>
        </pc:spChg>
        <pc:spChg chg="mod">
          <ac:chgData name="Shintaro IWAMOTO" userId="da88981478ac1598" providerId="LiveId" clId="{EF64D012-71DB-426A-A84C-2458E0D01D2C}" dt="2019-02-12T12:02:11.094" v="4072" actId="1076"/>
          <ac:spMkLst>
            <pc:docMk/>
            <pc:sldMk cId="4049783909" sldId="270"/>
            <ac:spMk id="30" creationId="{07DCF613-D848-407F-BF26-9D001F9EC77C}"/>
          </ac:spMkLst>
        </pc:spChg>
        <pc:spChg chg="del">
          <ac:chgData name="Shintaro IWAMOTO" userId="da88981478ac1598" providerId="LiveId" clId="{EF64D012-71DB-426A-A84C-2458E0D01D2C}" dt="2019-02-12T18:43:18.147" v="5905" actId="478"/>
          <ac:spMkLst>
            <pc:docMk/>
            <pc:sldMk cId="4049783909" sldId="270"/>
            <ac:spMk id="40" creationId="{89675911-3240-4F00-8CF2-B7369E6CA1B3}"/>
          </ac:spMkLst>
        </pc:spChg>
        <pc:grpChg chg="del">
          <ac:chgData name="Shintaro IWAMOTO" userId="da88981478ac1598" providerId="LiveId" clId="{EF64D012-71DB-426A-A84C-2458E0D01D2C}" dt="2019-02-12T12:02:06.498" v="4071" actId="478"/>
          <ac:grpSpMkLst>
            <pc:docMk/>
            <pc:sldMk cId="4049783909" sldId="270"/>
            <ac:grpSpMk id="9" creationId="{1744575A-475F-421B-BE06-3B3F4C345FD6}"/>
          </ac:grpSpMkLst>
        </pc:grpChg>
        <pc:grpChg chg="del">
          <ac:chgData name="Shintaro IWAMOTO" userId="da88981478ac1598" providerId="LiveId" clId="{EF64D012-71DB-426A-A84C-2458E0D01D2C}" dt="2019-02-12T12:02:06.498" v="4071" actId="478"/>
          <ac:grpSpMkLst>
            <pc:docMk/>
            <pc:sldMk cId="4049783909" sldId="270"/>
            <ac:grpSpMk id="24" creationId="{FB58B95A-D5C3-4BA0-A943-904CEC3C6D7A}"/>
          </ac:grpSpMkLst>
        </pc:grpChg>
        <pc:grpChg chg="mod">
          <ac:chgData name="Shintaro IWAMOTO" userId="da88981478ac1598" providerId="LiveId" clId="{EF64D012-71DB-426A-A84C-2458E0D01D2C}" dt="2019-02-12T12:02:11.094" v="4072" actId="1076"/>
          <ac:grpSpMkLst>
            <pc:docMk/>
            <pc:sldMk cId="4049783909" sldId="270"/>
            <ac:grpSpMk id="25" creationId="{B604469A-2135-478C-83EE-472563D48C94}"/>
          </ac:grpSpMkLst>
        </pc:grpChg>
        <pc:picChg chg="del">
          <ac:chgData name="Shintaro IWAMOTO" userId="da88981478ac1598" providerId="LiveId" clId="{EF64D012-71DB-426A-A84C-2458E0D01D2C}" dt="2019-02-12T12:02:06.498" v="4071" actId="478"/>
          <ac:picMkLst>
            <pc:docMk/>
            <pc:sldMk cId="4049783909" sldId="270"/>
            <ac:picMk id="4" creationId="{EA4885F2-FBCD-485C-87D6-414DD64ECDC6}"/>
          </ac:picMkLst>
        </pc:picChg>
        <pc:picChg chg="mod">
          <ac:chgData name="Shintaro IWAMOTO" userId="da88981478ac1598" providerId="LiveId" clId="{EF64D012-71DB-426A-A84C-2458E0D01D2C}" dt="2019-02-12T12:02:11.094" v="4072" actId="1076"/>
          <ac:picMkLst>
            <pc:docMk/>
            <pc:sldMk cId="4049783909" sldId="270"/>
            <ac:picMk id="32" creationId="{30CC8D8A-C444-4CCC-B8D6-4C73296FE3DD}"/>
          </ac:picMkLst>
        </pc:picChg>
        <pc:picChg chg="mod">
          <ac:chgData name="Shintaro IWAMOTO" userId="da88981478ac1598" providerId="LiveId" clId="{EF64D012-71DB-426A-A84C-2458E0D01D2C}" dt="2019-02-12T12:02:11.094" v="4072" actId="1076"/>
          <ac:picMkLst>
            <pc:docMk/>
            <pc:sldMk cId="4049783909" sldId="270"/>
            <ac:picMk id="34" creationId="{FA3CCF9F-819D-4047-9CC5-0BCB4EF8FA6B}"/>
          </ac:picMkLst>
        </pc:picChg>
        <pc:picChg chg="mod">
          <ac:chgData name="Shintaro IWAMOTO" userId="da88981478ac1598" providerId="LiveId" clId="{EF64D012-71DB-426A-A84C-2458E0D01D2C}" dt="2019-02-12T12:02:11.094" v="4072" actId="1076"/>
          <ac:picMkLst>
            <pc:docMk/>
            <pc:sldMk cId="4049783909" sldId="270"/>
            <ac:picMk id="36" creationId="{72F95F78-701F-4FE5-AD65-6B279A33FE4E}"/>
          </ac:picMkLst>
        </pc:picChg>
        <pc:picChg chg="mod">
          <ac:chgData name="Shintaro IWAMOTO" userId="da88981478ac1598" providerId="LiveId" clId="{EF64D012-71DB-426A-A84C-2458E0D01D2C}" dt="2019-02-12T12:02:11.094" v="4072" actId="1076"/>
          <ac:picMkLst>
            <pc:docMk/>
            <pc:sldMk cId="4049783909" sldId="270"/>
            <ac:picMk id="38" creationId="{703D7A76-1E8C-4E24-B51C-7A9F2AA30422}"/>
          </ac:picMkLst>
        </pc:picChg>
        <pc:picChg chg="del">
          <ac:chgData name="Shintaro IWAMOTO" userId="da88981478ac1598" providerId="LiveId" clId="{EF64D012-71DB-426A-A84C-2458E0D01D2C}" dt="2019-02-12T18:43:18.147" v="5905" actId="478"/>
          <ac:picMkLst>
            <pc:docMk/>
            <pc:sldMk cId="4049783909" sldId="270"/>
            <ac:picMk id="39" creationId="{E6882A6E-BC80-454B-A32A-9307673A26EA}"/>
          </ac:picMkLst>
        </pc:picChg>
      </pc:sldChg>
      <pc:sldChg chg="del">
        <pc:chgData name="Shintaro IWAMOTO" userId="da88981478ac1598" providerId="LiveId" clId="{EF64D012-71DB-426A-A84C-2458E0D01D2C}" dt="2019-02-12T11:56:47.952" v="4066" actId="2696"/>
        <pc:sldMkLst>
          <pc:docMk/>
          <pc:sldMk cId="398900217" sldId="271"/>
        </pc:sldMkLst>
      </pc:sldChg>
      <pc:sldChg chg="addSp delSp modSp modNotesTx">
        <pc:chgData name="Shintaro IWAMOTO" userId="da88981478ac1598" providerId="LiveId" clId="{EF64D012-71DB-426A-A84C-2458E0D01D2C}" dt="2019-02-12T18:38:01.394" v="5719" actId="6549"/>
        <pc:sldMkLst>
          <pc:docMk/>
          <pc:sldMk cId="2603613725" sldId="272"/>
        </pc:sldMkLst>
        <pc:spChg chg="mod">
          <ac:chgData name="Shintaro IWAMOTO" userId="da88981478ac1598" providerId="LiveId" clId="{EF64D012-71DB-426A-A84C-2458E0D01D2C}" dt="2019-02-11T16:42:34.567" v="244" actId="1076"/>
          <ac:spMkLst>
            <pc:docMk/>
            <pc:sldMk cId="2603613725" sldId="272"/>
            <ac:spMk id="27" creationId="{7C9E5F84-FB28-4069-B8E6-E41F4E17BF68}"/>
          </ac:spMkLst>
        </pc:spChg>
        <pc:spChg chg="mod">
          <ac:chgData name="Shintaro IWAMOTO" userId="da88981478ac1598" providerId="LiveId" clId="{EF64D012-71DB-426A-A84C-2458E0D01D2C}" dt="2019-02-11T16:44:09.270" v="350" actId="1076"/>
          <ac:spMkLst>
            <pc:docMk/>
            <pc:sldMk cId="2603613725" sldId="272"/>
            <ac:spMk id="37" creationId="{8DF7B996-9FDB-4A66-9F24-D412282A7F70}"/>
          </ac:spMkLst>
        </pc:spChg>
        <pc:spChg chg="mod">
          <ac:chgData name="Shintaro IWAMOTO" userId="da88981478ac1598" providerId="LiveId" clId="{EF64D012-71DB-426A-A84C-2458E0D01D2C}" dt="2019-02-11T16:38:11.105" v="149" actId="404"/>
          <ac:spMkLst>
            <pc:docMk/>
            <pc:sldMk cId="2603613725" sldId="272"/>
            <ac:spMk id="48" creationId="{F2695FE3-53ED-4DEA-9F04-99FBDDAF2031}"/>
          </ac:spMkLst>
        </pc:spChg>
        <pc:grpChg chg="add mod">
          <ac:chgData name="Shintaro IWAMOTO" userId="da88981478ac1598" providerId="LiveId" clId="{EF64D012-71DB-426A-A84C-2458E0D01D2C}" dt="2019-02-11T16:38:34.074" v="155" actId="1076"/>
          <ac:grpSpMkLst>
            <pc:docMk/>
            <pc:sldMk cId="2603613725" sldId="272"/>
            <ac:grpSpMk id="6" creationId="{41DA546C-DAA8-4DD7-A671-9DE71A9B0924}"/>
          </ac:grpSpMkLst>
        </pc:grpChg>
        <pc:grpChg chg="mod">
          <ac:chgData name="Shintaro IWAMOTO" userId="da88981478ac1598" providerId="LiveId" clId="{EF64D012-71DB-426A-A84C-2458E0D01D2C}" dt="2019-02-11T16:43:57.145" v="346" actId="1076"/>
          <ac:grpSpMkLst>
            <pc:docMk/>
            <pc:sldMk cId="2603613725" sldId="272"/>
            <ac:grpSpMk id="23" creationId="{8E29DFB2-FA81-44F9-BA1F-92673DA63D40}"/>
          </ac:grpSpMkLst>
        </pc:grpChg>
        <pc:grpChg chg="mod ord">
          <ac:chgData name="Shintaro IWAMOTO" userId="da88981478ac1598" providerId="LiveId" clId="{EF64D012-71DB-426A-A84C-2458E0D01D2C}" dt="2019-02-11T16:44:05.802" v="349" actId="1076"/>
          <ac:grpSpMkLst>
            <pc:docMk/>
            <pc:sldMk cId="2603613725" sldId="272"/>
            <ac:grpSpMk id="29" creationId="{11BEB6E8-1FD3-4B1F-AEE7-ED636A864202}"/>
          </ac:grpSpMkLst>
        </pc:grpChg>
        <pc:grpChg chg="add del mod">
          <ac:chgData name="Shintaro IWAMOTO" userId="da88981478ac1598" providerId="LiveId" clId="{EF64D012-71DB-426A-A84C-2458E0D01D2C}" dt="2019-02-12T04:10:15.287" v="1005" actId="478"/>
          <ac:grpSpMkLst>
            <pc:docMk/>
            <pc:sldMk cId="2603613725" sldId="272"/>
            <ac:grpSpMk id="32" creationId="{49A777F6-4637-4692-8E4E-02E4BDCADCC3}"/>
          </ac:grpSpMkLst>
        </pc:grpChg>
        <pc:grpChg chg="mod">
          <ac:chgData name="Shintaro IWAMOTO" userId="da88981478ac1598" providerId="LiveId" clId="{EF64D012-71DB-426A-A84C-2458E0D01D2C}" dt="2019-02-11T16:42:55.770" v="267" actId="1076"/>
          <ac:grpSpMkLst>
            <pc:docMk/>
            <pc:sldMk cId="2603613725" sldId="272"/>
            <ac:grpSpMk id="33" creationId="{E396D310-193F-437B-BA09-6839468B9619}"/>
          </ac:grpSpMkLst>
        </pc:grpChg>
        <pc:grpChg chg="mod">
          <ac:chgData name="Shintaro IWAMOTO" userId="da88981478ac1598" providerId="LiveId" clId="{EF64D012-71DB-426A-A84C-2458E0D01D2C}" dt="2019-02-11T16:38:32.190" v="154" actId="164"/>
          <ac:grpSpMkLst>
            <pc:docMk/>
            <pc:sldMk cId="2603613725" sldId="272"/>
            <ac:grpSpMk id="41" creationId="{66C8FBD8-8292-4ADD-BCC8-EC26176B1A0C}"/>
          </ac:grpSpMkLst>
        </pc:grpChg>
        <pc:picChg chg="del">
          <ac:chgData name="Shintaro IWAMOTO" userId="da88981478ac1598" providerId="LiveId" clId="{EF64D012-71DB-426A-A84C-2458E0D01D2C}" dt="2019-02-11T16:37:57.354" v="144" actId="478"/>
          <ac:picMkLst>
            <pc:docMk/>
            <pc:sldMk cId="2603613725" sldId="272"/>
            <ac:picMk id="3" creationId="{5CF04E89-C369-4B31-8675-FA973CBBD18A}"/>
          </ac:picMkLst>
        </pc:picChg>
        <pc:picChg chg="del">
          <ac:chgData name="Shintaro IWAMOTO" userId="da88981478ac1598" providerId="LiveId" clId="{EF64D012-71DB-426A-A84C-2458E0D01D2C}" dt="2019-02-11T16:40:57.096" v="182" actId="478"/>
          <ac:picMkLst>
            <pc:docMk/>
            <pc:sldMk cId="2603613725" sldId="272"/>
            <ac:picMk id="4" creationId="{60106B64-38FE-4716-824D-E853E429B7D8}"/>
          </ac:picMkLst>
        </pc:picChg>
        <pc:picChg chg="add del mod ord">
          <ac:chgData name="Shintaro IWAMOTO" userId="da88981478ac1598" providerId="LiveId" clId="{EF64D012-71DB-426A-A84C-2458E0D01D2C}" dt="2019-02-12T04:11:05.849" v="1013" actId="478"/>
          <ac:picMkLst>
            <pc:docMk/>
            <pc:sldMk cId="2603613725" sldId="272"/>
            <ac:picMk id="4" creationId="{7A1ABB3E-C8F5-4C81-B143-A986575C6D51}"/>
          </ac:picMkLst>
        </pc:picChg>
        <pc:picChg chg="add del mod ord">
          <ac:chgData name="Shintaro IWAMOTO" userId="da88981478ac1598" providerId="LiveId" clId="{EF64D012-71DB-426A-A84C-2458E0D01D2C}" dt="2019-02-12T04:10:11.663" v="1004" actId="478"/>
          <ac:picMkLst>
            <pc:docMk/>
            <pc:sldMk cId="2603613725" sldId="272"/>
            <ac:picMk id="5" creationId="{F65C9EB0-D936-40E6-8806-6A15523ACF41}"/>
          </ac:picMkLst>
        </pc:picChg>
        <pc:picChg chg="add del mod ord">
          <ac:chgData name="Shintaro IWAMOTO" userId="da88981478ac1598" providerId="LiveId" clId="{EF64D012-71DB-426A-A84C-2458E0D01D2C}" dt="2019-02-12T04:11:29.631" v="1019" actId="478"/>
          <ac:picMkLst>
            <pc:docMk/>
            <pc:sldMk cId="2603613725" sldId="272"/>
            <ac:picMk id="7" creationId="{485CBAD1-9EF1-4746-88BD-CE1766975A80}"/>
          </ac:picMkLst>
        </pc:picChg>
        <pc:picChg chg="add mod ord">
          <ac:chgData name="Shintaro IWAMOTO" userId="da88981478ac1598" providerId="LiveId" clId="{EF64D012-71DB-426A-A84C-2458E0D01D2C}" dt="2019-02-12T04:11:04.411" v="1012" actId="167"/>
          <ac:picMkLst>
            <pc:docMk/>
            <pc:sldMk cId="2603613725" sldId="272"/>
            <ac:picMk id="9" creationId="{5B1CE8F2-0ACA-4855-8D46-65130BF513AC}"/>
          </ac:picMkLst>
        </pc:picChg>
        <pc:picChg chg="add mod ord">
          <ac:chgData name="Shintaro IWAMOTO" userId="da88981478ac1598" providerId="LiveId" clId="{EF64D012-71DB-426A-A84C-2458E0D01D2C}" dt="2019-02-12T04:11:34.255" v="1020" actId="14100"/>
          <ac:picMkLst>
            <pc:docMk/>
            <pc:sldMk cId="2603613725" sldId="272"/>
            <ac:picMk id="11" creationId="{ABE56E40-E076-42FB-B7BE-355E4EF6ECF3}"/>
          </ac:picMkLst>
        </pc:picChg>
        <pc:picChg chg="mod">
          <ac:chgData name="Shintaro IWAMOTO" userId="da88981478ac1598" providerId="LiveId" clId="{EF64D012-71DB-426A-A84C-2458E0D01D2C}" dt="2019-02-11T16:44:14.061" v="351" actId="1076"/>
          <ac:picMkLst>
            <pc:docMk/>
            <pc:sldMk cId="2603613725" sldId="272"/>
            <ac:picMk id="28" creationId="{AF3FED9D-D40F-49EA-9108-E826ADF22302}"/>
          </ac:picMkLst>
        </pc:picChg>
        <pc:picChg chg="mod">
          <ac:chgData name="Shintaro IWAMOTO" userId="da88981478ac1598" providerId="LiveId" clId="{EF64D012-71DB-426A-A84C-2458E0D01D2C}" dt="2019-02-11T16:42:58.928" v="268" actId="1076"/>
          <ac:picMkLst>
            <pc:docMk/>
            <pc:sldMk cId="2603613725" sldId="272"/>
            <ac:picMk id="38" creationId="{747568E4-BD3F-4492-A51E-6079143F9A84}"/>
          </ac:picMkLst>
        </pc:picChg>
        <pc:picChg chg="mod">
          <ac:chgData name="Shintaro IWAMOTO" userId="da88981478ac1598" providerId="LiveId" clId="{EF64D012-71DB-426A-A84C-2458E0D01D2C}" dt="2019-02-11T16:43:01.394" v="269" actId="1076"/>
          <ac:picMkLst>
            <pc:docMk/>
            <pc:sldMk cId="2603613725" sldId="272"/>
            <ac:picMk id="39" creationId="{8E6A01F5-BCA3-48E3-87A7-A47FECB62338}"/>
          </ac:picMkLst>
        </pc:picChg>
        <pc:picChg chg="mod">
          <ac:chgData name="Shintaro IWAMOTO" userId="da88981478ac1598" providerId="LiveId" clId="{EF64D012-71DB-426A-A84C-2458E0D01D2C}" dt="2019-02-11T16:44:14.061" v="351" actId="1076"/>
          <ac:picMkLst>
            <pc:docMk/>
            <pc:sldMk cId="2603613725" sldId="272"/>
            <ac:picMk id="40" creationId="{CED5E79F-9161-45E6-B423-C5C2896929BF}"/>
          </ac:picMkLst>
        </pc:picChg>
        <pc:picChg chg="mod">
          <ac:chgData name="Shintaro IWAMOTO" userId="da88981478ac1598" providerId="LiveId" clId="{EF64D012-71DB-426A-A84C-2458E0D01D2C}" dt="2019-02-11T16:38:32.190" v="154" actId="164"/>
          <ac:picMkLst>
            <pc:docMk/>
            <pc:sldMk cId="2603613725" sldId="272"/>
            <ac:picMk id="52" creationId="{0508B3DB-0958-4568-8E31-F746B176ADDE}"/>
          </ac:picMkLst>
        </pc:picChg>
        <pc:picChg chg="mod">
          <ac:chgData name="Shintaro IWAMOTO" userId="da88981478ac1598" providerId="LiveId" clId="{EF64D012-71DB-426A-A84C-2458E0D01D2C}" dt="2019-02-11T16:38:32.190" v="154" actId="164"/>
          <ac:picMkLst>
            <pc:docMk/>
            <pc:sldMk cId="2603613725" sldId="272"/>
            <ac:picMk id="55" creationId="{E7E1DB71-B359-42A7-BE2A-F02A6A464866}"/>
          </ac:picMkLst>
        </pc:picChg>
        <pc:picChg chg="mod modCrop">
          <ac:chgData name="Shintaro IWAMOTO" userId="da88981478ac1598" providerId="LiveId" clId="{EF64D012-71DB-426A-A84C-2458E0D01D2C}" dt="2019-02-11T16:43:59.290" v="347" actId="1076"/>
          <ac:picMkLst>
            <pc:docMk/>
            <pc:sldMk cId="2603613725" sldId="272"/>
            <ac:picMk id="56" creationId="{64A8F5D0-9468-4E84-BCB1-2F7D994BB9D1}"/>
          </ac:picMkLst>
        </pc:picChg>
        <pc:cxnChg chg="mod">
          <ac:chgData name="Shintaro IWAMOTO" userId="da88981478ac1598" providerId="LiveId" clId="{EF64D012-71DB-426A-A84C-2458E0D01D2C}" dt="2019-02-11T16:42:32.536" v="243" actId="1076"/>
          <ac:cxnSpMkLst>
            <pc:docMk/>
            <pc:sldMk cId="2603613725" sldId="272"/>
            <ac:cxnSpMk id="24" creationId="{091B6FAC-F9D2-4A32-9989-400395EC681B}"/>
          </ac:cxnSpMkLst>
        </pc:cxnChg>
      </pc:sldChg>
      <pc:sldChg chg="modNotesTx">
        <pc:chgData name="Shintaro IWAMOTO" userId="da88981478ac1598" providerId="LiveId" clId="{EF64D012-71DB-426A-A84C-2458E0D01D2C}" dt="2019-02-12T15:20:48.182" v="4515" actId="20577"/>
        <pc:sldMkLst>
          <pc:docMk/>
          <pc:sldMk cId="2038858257" sldId="273"/>
        </pc:sldMkLst>
      </pc:sldChg>
      <pc:sldChg chg="modSp ord">
        <pc:chgData name="Shintaro IWAMOTO" userId="da88981478ac1598" providerId="LiveId" clId="{EF64D012-71DB-426A-A84C-2458E0D01D2C}" dt="2019-02-12T20:09:55.947" v="7650" actId="20577"/>
        <pc:sldMkLst>
          <pc:docMk/>
          <pc:sldMk cId="3398518176" sldId="275"/>
        </pc:sldMkLst>
        <pc:spChg chg="mod">
          <ac:chgData name="Shintaro IWAMOTO" userId="da88981478ac1598" providerId="LiveId" clId="{EF64D012-71DB-426A-A84C-2458E0D01D2C}" dt="2019-02-12T20:09:55.947" v="7650" actId="20577"/>
          <ac:spMkLst>
            <pc:docMk/>
            <pc:sldMk cId="3398518176" sldId="275"/>
            <ac:spMk id="2" creationId="{CE86D530-EE93-4D0C-83E6-1515B5B98D74}"/>
          </ac:spMkLst>
        </pc:spChg>
      </pc:sldChg>
      <pc:sldChg chg="modNotesTx">
        <pc:chgData name="Shintaro IWAMOTO" userId="da88981478ac1598" providerId="LiveId" clId="{EF64D012-71DB-426A-A84C-2458E0D01D2C}" dt="2019-02-12T15:50:47.041" v="4791" actId="20577"/>
        <pc:sldMkLst>
          <pc:docMk/>
          <pc:sldMk cId="2099177664" sldId="276"/>
        </pc:sldMkLst>
      </pc:sldChg>
      <pc:sldChg chg="del">
        <pc:chgData name="Shintaro IWAMOTO" userId="da88981478ac1598" providerId="LiveId" clId="{EF64D012-71DB-426A-A84C-2458E0D01D2C}" dt="2019-02-12T11:56:44.694" v="4065" actId="2696"/>
        <pc:sldMkLst>
          <pc:docMk/>
          <pc:sldMk cId="1351783664" sldId="277"/>
        </pc:sldMkLst>
      </pc:sldChg>
      <pc:sldChg chg="addSp delSp modSp modNotesTx">
        <pc:chgData name="Shintaro IWAMOTO" userId="da88981478ac1598" providerId="LiveId" clId="{EF64D012-71DB-426A-A84C-2458E0D01D2C}" dt="2019-02-12T18:41:44.192" v="5903" actId="6549"/>
        <pc:sldMkLst>
          <pc:docMk/>
          <pc:sldMk cId="2221613370" sldId="278"/>
        </pc:sldMkLst>
        <pc:spChg chg="mod topLvl">
          <ac:chgData name="Shintaro IWAMOTO" userId="da88981478ac1598" providerId="LiveId" clId="{EF64D012-71DB-426A-A84C-2458E0D01D2C}" dt="2019-02-12T01:55:46.285" v="854" actId="164"/>
          <ac:spMkLst>
            <pc:docMk/>
            <pc:sldMk cId="2221613370" sldId="278"/>
            <ac:spMk id="2" creationId="{19DA2C14-3D16-4D0E-A299-802519896ACE}"/>
          </ac:spMkLst>
        </pc:spChg>
        <pc:spChg chg="mod ord">
          <ac:chgData name="Shintaro IWAMOTO" userId="da88981478ac1598" providerId="LiveId" clId="{EF64D012-71DB-426A-A84C-2458E0D01D2C}" dt="2019-02-12T02:00:56.192" v="922" actId="167"/>
          <ac:spMkLst>
            <pc:docMk/>
            <pc:sldMk cId="2221613370" sldId="278"/>
            <ac:spMk id="8" creationId="{334CC5A4-2F51-4126-85CD-06257A0EF8AE}"/>
          </ac:spMkLst>
        </pc:spChg>
        <pc:spChg chg="mod">
          <ac:chgData name="Shintaro IWAMOTO" userId="da88981478ac1598" providerId="LiveId" clId="{EF64D012-71DB-426A-A84C-2458E0D01D2C}" dt="2019-02-12T04:22:14.239" v="1048" actId="1076"/>
          <ac:spMkLst>
            <pc:docMk/>
            <pc:sldMk cId="2221613370" sldId="278"/>
            <ac:spMk id="20" creationId="{9493A6FE-42DB-4AF6-8326-01801D01A9CD}"/>
          </ac:spMkLst>
        </pc:spChg>
        <pc:spChg chg="mod topLvl">
          <ac:chgData name="Shintaro IWAMOTO" userId="da88981478ac1598" providerId="LiveId" clId="{EF64D012-71DB-426A-A84C-2458E0D01D2C}" dt="2019-02-12T01:55:46.285" v="854" actId="164"/>
          <ac:spMkLst>
            <pc:docMk/>
            <pc:sldMk cId="2221613370" sldId="278"/>
            <ac:spMk id="21" creationId="{DF031A23-892E-4BB1-B58C-D90FB9CF1EFE}"/>
          </ac:spMkLst>
        </pc:spChg>
        <pc:spChg chg="mod">
          <ac:chgData name="Shintaro IWAMOTO" userId="da88981478ac1598" providerId="LiveId" clId="{EF64D012-71DB-426A-A84C-2458E0D01D2C}" dt="2019-02-12T01:56:22.211" v="901" actId="1076"/>
          <ac:spMkLst>
            <pc:docMk/>
            <pc:sldMk cId="2221613370" sldId="278"/>
            <ac:spMk id="24" creationId="{F4630C63-6615-41AC-8303-4B438B1585B4}"/>
          </ac:spMkLst>
        </pc:spChg>
        <pc:spChg chg="add mod">
          <ac:chgData name="Shintaro IWAMOTO" userId="da88981478ac1598" providerId="LiveId" clId="{EF64D012-71DB-426A-A84C-2458E0D01D2C}" dt="2019-02-12T01:56:35.847" v="905" actId="1035"/>
          <ac:spMkLst>
            <pc:docMk/>
            <pc:sldMk cId="2221613370" sldId="278"/>
            <ac:spMk id="25" creationId="{1ECAEC62-4950-4EFF-8B9C-C097C1D7E3C6}"/>
          </ac:spMkLst>
        </pc:spChg>
        <pc:grpChg chg="add del mod">
          <ac:chgData name="Shintaro IWAMOTO" userId="da88981478ac1598" providerId="LiveId" clId="{EF64D012-71DB-426A-A84C-2458E0D01D2C}" dt="2019-02-12T01:55:30.720" v="850" actId="165"/>
          <ac:grpSpMkLst>
            <pc:docMk/>
            <pc:sldMk cId="2221613370" sldId="278"/>
            <ac:grpSpMk id="6" creationId="{EDB175A1-3BC0-4A01-A132-409DAA6DA130}"/>
          </ac:grpSpMkLst>
        </pc:grpChg>
        <pc:grpChg chg="add mod ord">
          <ac:chgData name="Shintaro IWAMOTO" userId="da88981478ac1598" providerId="LiveId" clId="{EF64D012-71DB-426A-A84C-2458E0D01D2C}" dt="2019-02-12T01:56:06.867" v="898" actId="1038"/>
          <ac:grpSpMkLst>
            <pc:docMk/>
            <pc:sldMk cId="2221613370" sldId="278"/>
            <ac:grpSpMk id="7" creationId="{1FD6D8DE-4331-49D0-9A82-960051811090}"/>
          </ac:grpSpMkLst>
        </pc:grpChg>
        <pc:grpChg chg="mod ord">
          <ac:chgData name="Shintaro IWAMOTO" userId="da88981478ac1598" providerId="LiveId" clId="{EF64D012-71DB-426A-A84C-2458E0D01D2C}" dt="2019-02-12T04:20:52.396" v="1040" actId="14100"/>
          <ac:grpSpMkLst>
            <pc:docMk/>
            <pc:sldMk cId="2221613370" sldId="278"/>
            <ac:grpSpMk id="26" creationId="{85279A14-05CB-4985-A949-BD956F1E49AE}"/>
          </ac:grpSpMkLst>
        </pc:grpChg>
        <pc:picChg chg="del">
          <ac:chgData name="Shintaro IWAMOTO" userId="da88981478ac1598" providerId="LiveId" clId="{EF64D012-71DB-426A-A84C-2458E0D01D2C}" dt="2019-02-12T01:59:33.471" v="909" actId="478"/>
          <ac:picMkLst>
            <pc:docMk/>
            <pc:sldMk cId="2221613370" sldId="278"/>
            <ac:picMk id="5" creationId="{321C76C5-F705-4939-B11B-6C42A0DD1988}"/>
          </ac:picMkLst>
        </pc:picChg>
        <pc:picChg chg="add del mod ord">
          <ac:chgData name="Shintaro IWAMOTO" userId="da88981478ac1598" providerId="LiveId" clId="{EF64D012-71DB-426A-A84C-2458E0D01D2C}" dt="2019-02-12T04:20:06.365" v="1031" actId="478"/>
          <ac:picMkLst>
            <pc:docMk/>
            <pc:sldMk cId="2221613370" sldId="278"/>
            <ac:picMk id="6" creationId="{6FE9ABA7-12DF-41B6-85A9-3713B44042E1}"/>
          </ac:picMkLst>
        </pc:picChg>
        <pc:picChg chg="mod">
          <ac:chgData name="Shintaro IWAMOTO" userId="da88981478ac1598" providerId="LiveId" clId="{EF64D012-71DB-426A-A84C-2458E0D01D2C}" dt="2019-02-12T01:56:03.758" v="876" actId="1037"/>
          <ac:picMkLst>
            <pc:docMk/>
            <pc:sldMk cId="2221613370" sldId="278"/>
            <ac:picMk id="9" creationId="{30142793-FF8E-4E87-BB72-C13D1FA1B88A}"/>
          </ac:picMkLst>
        </pc:picChg>
        <pc:picChg chg="mod topLvl">
          <ac:chgData name="Shintaro IWAMOTO" userId="da88981478ac1598" providerId="LiveId" clId="{EF64D012-71DB-426A-A84C-2458E0D01D2C}" dt="2019-02-12T01:55:46.285" v="854" actId="164"/>
          <ac:picMkLst>
            <pc:docMk/>
            <pc:sldMk cId="2221613370" sldId="278"/>
            <ac:picMk id="11" creationId="{F4120850-BF3D-411B-8542-21B93D5AEB2A}"/>
          </ac:picMkLst>
        </pc:picChg>
        <pc:picChg chg="mod">
          <ac:chgData name="Shintaro IWAMOTO" userId="da88981478ac1598" providerId="LiveId" clId="{EF64D012-71DB-426A-A84C-2458E0D01D2C}" dt="2019-02-12T01:59:31.362" v="908" actId="1076"/>
          <ac:picMkLst>
            <pc:docMk/>
            <pc:sldMk cId="2221613370" sldId="278"/>
            <ac:picMk id="13" creationId="{5DE3B797-5ED5-40B0-9B68-F9D402AF72DD}"/>
          </ac:picMkLst>
        </pc:picChg>
        <pc:picChg chg="add del mod ord">
          <ac:chgData name="Shintaro IWAMOTO" userId="da88981478ac1598" providerId="LiveId" clId="{EF64D012-71DB-426A-A84C-2458E0D01D2C}" dt="2019-02-12T04:20:02.929" v="1030" actId="478"/>
          <ac:picMkLst>
            <pc:docMk/>
            <pc:sldMk cId="2221613370" sldId="278"/>
            <ac:picMk id="15" creationId="{4587B02C-D75E-49CD-AC12-34445B513C57}"/>
          </ac:picMkLst>
        </pc:picChg>
        <pc:picChg chg="add mod ord">
          <ac:chgData name="Shintaro IWAMOTO" userId="da88981478ac1598" providerId="LiveId" clId="{EF64D012-71DB-426A-A84C-2458E0D01D2C}" dt="2019-02-12T04:22:08.349" v="1047" actId="1035"/>
          <ac:picMkLst>
            <pc:docMk/>
            <pc:sldMk cId="2221613370" sldId="278"/>
            <ac:picMk id="18" creationId="{243D84DF-6A9C-4D7A-8C11-2AF93703904D}"/>
          </ac:picMkLst>
        </pc:picChg>
        <pc:cxnChg chg="mod">
          <ac:chgData name="Shintaro IWAMOTO" userId="da88981478ac1598" providerId="LiveId" clId="{EF64D012-71DB-426A-A84C-2458E0D01D2C}" dt="2019-02-12T04:22:19.959" v="1049" actId="14100"/>
          <ac:cxnSpMkLst>
            <pc:docMk/>
            <pc:sldMk cId="2221613370" sldId="278"/>
            <ac:cxnSpMk id="16" creationId="{A1EC25DB-7AA7-4B0A-9D9B-84A8B80217AF}"/>
          </ac:cxnSpMkLst>
        </pc:cxnChg>
        <pc:cxnChg chg="mod">
          <ac:chgData name="Shintaro IWAMOTO" userId="da88981478ac1598" providerId="LiveId" clId="{EF64D012-71DB-426A-A84C-2458E0D01D2C}" dt="2019-02-12T01:56:14.502" v="900" actId="14100"/>
          <ac:cxnSpMkLst>
            <pc:docMk/>
            <pc:sldMk cId="2221613370" sldId="278"/>
            <ac:cxnSpMk id="23" creationId="{E344E7AA-60A0-4CF8-AD7F-4F11A38ACF50}"/>
          </ac:cxnSpMkLst>
        </pc:cxnChg>
      </pc:sldChg>
      <pc:sldChg chg="modSp modNotesTx">
        <pc:chgData name="Shintaro IWAMOTO" userId="da88981478ac1598" providerId="LiveId" clId="{EF64D012-71DB-426A-A84C-2458E0D01D2C}" dt="2019-02-12T11:54:07.567" v="4054" actId="6549"/>
        <pc:sldMkLst>
          <pc:docMk/>
          <pc:sldMk cId="895375918" sldId="279"/>
        </pc:sldMkLst>
        <pc:spChg chg="mod">
          <ac:chgData name="Shintaro IWAMOTO" userId="da88981478ac1598" providerId="LiveId" clId="{EF64D012-71DB-426A-A84C-2458E0D01D2C}" dt="2019-02-11T16:59:32.740" v="368" actId="1038"/>
          <ac:spMkLst>
            <pc:docMk/>
            <pc:sldMk cId="895375918" sldId="279"/>
            <ac:spMk id="9" creationId="{4086A93B-70C4-4DC0-B34F-4DDBB12F4429}"/>
          </ac:spMkLst>
        </pc:spChg>
        <pc:spChg chg="mod">
          <ac:chgData name="Shintaro IWAMOTO" userId="da88981478ac1598" providerId="LiveId" clId="{EF64D012-71DB-426A-A84C-2458E0D01D2C}" dt="2019-02-11T16:59:37.703" v="369" actId="14100"/>
          <ac:spMkLst>
            <pc:docMk/>
            <pc:sldMk cId="895375918" sldId="279"/>
            <ac:spMk id="10" creationId="{8E414695-D74D-44BD-8E5B-8D839CF5EB6C}"/>
          </ac:spMkLst>
        </pc:spChg>
        <pc:picChg chg="mod">
          <ac:chgData name="Shintaro IWAMOTO" userId="da88981478ac1598" providerId="LiveId" clId="{EF64D012-71DB-426A-A84C-2458E0D01D2C}" dt="2019-02-11T16:59:37.703" v="369" actId="14100"/>
          <ac:picMkLst>
            <pc:docMk/>
            <pc:sldMk cId="895375918" sldId="279"/>
            <ac:picMk id="3" creationId="{8F39F6B6-259E-4B0E-9105-AC1C3AA2A9CA}"/>
          </ac:picMkLst>
        </pc:picChg>
        <pc:cxnChg chg="mod">
          <ac:chgData name="Shintaro IWAMOTO" userId="da88981478ac1598" providerId="LiveId" clId="{EF64D012-71DB-426A-A84C-2458E0D01D2C}" dt="2019-02-11T16:59:43.129" v="371" actId="1036"/>
          <ac:cxnSpMkLst>
            <pc:docMk/>
            <pc:sldMk cId="895375918" sldId="279"/>
            <ac:cxnSpMk id="11" creationId="{02FA5B97-2C48-4B09-8056-F7A51BA873E8}"/>
          </ac:cxnSpMkLst>
        </pc:cxnChg>
      </pc:sldChg>
      <pc:sldChg chg="addSp delSp modSp modNotesTx">
        <pc:chgData name="Shintaro IWAMOTO" userId="da88981478ac1598" providerId="LiveId" clId="{EF64D012-71DB-426A-A84C-2458E0D01D2C}" dt="2019-02-12T18:40:44.470" v="5847" actId="6549"/>
        <pc:sldMkLst>
          <pc:docMk/>
          <pc:sldMk cId="3766554121" sldId="280"/>
        </pc:sldMkLst>
        <pc:spChg chg="mod">
          <ac:chgData name="Shintaro IWAMOTO" userId="da88981478ac1598" providerId="LiveId" clId="{EF64D012-71DB-426A-A84C-2458E0D01D2C}" dt="2019-02-12T02:19:33.540" v="953" actId="1076"/>
          <ac:spMkLst>
            <pc:docMk/>
            <pc:sldMk cId="3766554121" sldId="280"/>
            <ac:spMk id="6" creationId="{42123D42-F31A-4D2F-914F-04507AE1CCC4}"/>
          </ac:spMkLst>
        </pc:spChg>
        <pc:spChg chg="mod">
          <ac:chgData name="Shintaro IWAMOTO" userId="da88981478ac1598" providerId="LiveId" clId="{EF64D012-71DB-426A-A84C-2458E0D01D2C}" dt="2019-02-12T02:19:43.299" v="956" actId="1076"/>
          <ac:spMkLst>
            <pc:docMk/>
            <pc:sldMk cId="3766554121" sldId="280"/>
            <ac:spMk id="16" creationId="{3300C44B-0D34-482B-85E6-FB269EADF32B}"/>
          </ac:spMkLst>
        </pc:spChg>
        <pc:picChg chg="mod">
          <ac:chgData name="Shintaro IWAMOTO" userId="da88981478ac1598" providerId="LiveId" clId="{EF64D012-71DB-426A-A84C-2458E0D01D2C}" dt="2019-02-12T02:19:43.299" v="956" actId="1076"/>
          <ac:picMkLst>
            <pc:docMk/>
            <pc:sldMk cId="3766554121" sldId="280"/>
            <ac:picMk id="3" creationId="{0E5A4FE5-1335-4011-A804-30462075D5DB}"/>
          </ac:picMkLst>
        </pc:picChg>
        <pc:picChg chg="add del">
          <ac:chgData name="Shintaro IWAMOTO" userId="da88981478ac1598" providerId="LiveId" clId="{EF64D012-71DB-426A-A84C-2458E0D01D2C}" dt="2019-02-12T02:06:11.096" v="927"/>
          <ac:picMkLst>
            <pc:docMk/>
            <pc:sldMk cId="3766554121" sldId="280"/>
            <ac:picMk id="4" creationId="{25DC766A-AF4E-4EE4-8EA4-61EE1E0EC428}"/>
          </ac:picMkLst>
        </pc:picChg>
        <pc:picChg chg="mod">
          <ac:chgData name="Shintaro IWAMOTO" userId="da88981478ac1598" providerId="LiveId" clId="{EF64D012-71DB-426A-A84C-2458E0D01D2C}" dt="2019-02-12T02:19:33.540" v="953" actId="1076"/>
          <ac:picMkLst>
            <pc:docMk/>
            <pc:sldMk cId="3766554121" sldId="280"/>
            <ac:picMk id="5" creationId="{1DF64BC1-47DE-48BE-833D-2B65C7BEC961}"/>
          </ac:picMkLst>
        </pc:picChg>
        <pc:picChg chg="add del mod">
          <ac:chgData name="Shintaro IWAMOTO" userId="da88981478ac1598" providerId="LiveId" clId="{EF64D012-71DB-426A-A84C-2458E0D01D2C}" dt="2019-02-12T02:07:06.533" v="934" actId="478"/>
          <ac:picMkLst>
            <pc:docMk/>
            <pc:sldMk cId="3766554121" sldId="280"/>
            <ac:picMk id="7" creationId="{8029F76C-2FA1-4789-AB2B-844A184F0B9B}"/>
          </ac:picMkLst>
        </pc:picChg>
        <pc:picChg chg="add mod ord">
          <ac:chgData name="Shintaro IWAMOTO" userId="da88981478ac1598" providerId="LiveId" clId="{EF64D012-71DB-426A-A84C-2458E0D01D2C}" dt="2019-02-12T04:22:59.208" v="1074" actId="1038"/>
          <ac:picMkLst>
            <pc:docMk/>
            <pc:sldMk cId="3766554121" sldId="280"/>
            <ac:picMk id="7" creationId="{8B739C69-DB09-4295-AD00-8EC3EF5BE6DE}"/>
          </ac:picMkLst>
        </pc:picChg>
        <pc:picChg chg="mod">
          <ac:chgData name="Shintaro IWAMOTO" userId="da88981478ac1598" providerId="LiveId" clId="{EF64D012-71DB-426A-A84C-2458E0D01D2C}" dt="2019-02-12T02:19:33.540" v="953" actId="1076"/>
          <ac:picMkLst>
            <pc:docMk/>
            <pc:sldMk cId="3766554121" sldId="280"/>
            <ac:picMk id="8" creationId="{204DF801-9198-411F-B772-D695CDFB4AE8}"/>
          </ac:picMkLst>
        </pc:picChg>
        <pc:picChg chg="del">
          <ac:chgData name="Shintaro IWAMOTO" userId="da88981478ac1598" providerId="LiveId" clId="{EF64D012-71DB-426A-A84C-2458E0D01D2C}" dt="2019-02-12T02:07:47.502" v="937" actId="478"/>
          <ac:picMkLst>
            <pc:docMk/>
            <pc:sldMk cId="3766554121" sldId="280"/>
            <ac:picMk id="9" creationId="{58FEB800-2A25-4E68-8F5F-EBBFB7BE8D33}"/>
          </ac:picMkLst>
        </pc:picChg>
        <pc:picChg chg="add del">
          <ac:chgData name="Shintaro IWAMOTO" userId="da88981478ac1598" providerId="LiveId" clId="{EF64D012-71DB-426A-A84C-2458E0D01D2C}" dt="2019-02-12T02:06:40.315" v="930"/>
          <ac:picMkLst>
            <pc:docMk/>
            <pc:sldMk cId="3766554121" sldId="280"/>
            <ac:picMk id="10" creationId="{2DD90846-81EB-474E-B4DA-8691809D75C6}"/>
          </ac:picMkLst>
        </pc:picChg>
        <pc:picChg chg="add del mod ord">
          <ac:chgData name="Shintaro IWAMOTO" userId="da88981478ac1598" providerId="LiveId" clId="{EF64D012-71DB-426A-A84C-2458E0D01D2C}" dt="2019-02-12T02:19:56.658" v="958" actId="478"/>
          <ac:picMkLst>
            <pc:docMk/>
            <pc:sldMk cId="3766554121" sldId="280"/>
            <ac:picMk id="12" creationId="{CF3F5BC0-B936-4121-A193-1015EED2456A}"/>
          </ac:picMkLst>
        </pc:picChg>
        <pc:picChg chg="add del">
          <ac:chgData name="Shintaro IWAMOTO" userId="da88981478ac1598" providerId="LiveId" clId="{EF64D012-71DB-426A-A84C-2458E0D01D2C}" dt="2019-02-12T02:19:30.127" v="950"/>
          <ac:picMkLst>
            <pc:docMk/>
            <pc:sldMk cId="3766554121" sldId="280"/>
            <ac:picMk id="14" creationId="{E645A986-F6A3-41BE-B267-5740381D224D}"/>
          </ac:picMkLst>
        </pc:picChg>
        <pc:picChg chg="add del mod">
          <ac:chgData name="Shintaro IWAMOTO" userId="da88981478ac1598" providerId="LiveId" clId="{EF64D012-71DB-426A-A84C-2458E0D01D2C}" dt="2019-02-12T02:25:26.549" v="961" actId="478"/>
          <ac:picMkLst>
            <pc:docMk/>
            <pc:sldMk cId="3766554121" sldId="280"/>
            <ac:picMk id="17" creationId="{E95DB801-06EC-4D9E-A642-328B79145D40}"/>
          </ac:picMkLst>
        </pc:picChg>
        <pc:picChg chg="mod">
          <ac:chgData name="Shintaro IWAMOTO" userId="da88981478ac1598" providerId="LiveId" clId="{EF64D012-71DB-426A-A84C-2458E0D01D2C}" dt="2019-02-12T02:19:40.534" v="955" actId="1076"/>
          <ac:picMkLst>
            <pc:docMk/>
            <pc:sldMk cId="3766554121" sldId="280"/>
            <ac:picMk id="18" creationId="{6B2A7761-74E6-4A30-8D75-CE4563BED74D}"/>
          </ac:picMkLst>
        </pc:picChg>
        <pc:picChg chg="add del mod">
          <ac:chgData name="Shintaro IWAMOTO" userId="da88981478ac1598" providerId="LiveId" clId="{EF64D012-71DB-426A-A84C-2458E0D01D2C}" dt="2019-02-12T04:22:41.096" v="1050" actId="478"/>
          <ac:picMkLst>
            <pc:docMk/>
            <pc:sldMk cId="3766554121" sldId="280"/>
            <ac:picMk id="19" creationId="{548505B7-1F45-435D-A689-0DD2A3B58B7C}"/>
          </ac:picMkLst>
        </pc:picChg>
      </pc:sldChg>
      <pc:sldChg chg="addSp delSp modSp modNotesTx">
        <pc:chgData name="Shintaro IWAMOTO" userId="da88981478ac1598" providerId="LiveId" clId="{EF64D012-71DB-426A-A84C-2458E0D01D2C}" dt="2019-02-12T15:56:59.546" v="5410" actId="20577"/>
        <pc:sldMkLst>
          <pc:docMk/>
          <pc:sldMk cId="151615446" sldId="281"/>
        </pc:sldMkLst>
        <pc:spChg chg="mod">
          <ac:chgData name="Shintaro IWAMOTO" userId="da88981478ac1598" providerId="LiveId" clId="{EF64D012-71DB-426A-A84C-2458E0D01D2C}" dt="2019-02-11T17:15:01.371" v="408" actId="1035"/>
          <ac:spMkLst>
            <pc:docMk/>
            <pc:sldMk cId="151615446" sldId="281"/>
            <ac:spMk id="5" creationId="{44370616-CD2B-4972-87E0-8F5D158B7B15}"/>
          </ac:spMkLst>
        </pc:spChg>
        <pc:spChg chg="mod">
          <ac:chgData name="Shintaro IWAMOTO" userId="da88981478ac1598" providerId="LiveId" clId="{EF64D012-71DB-426A-A84C-2458E0D01D2C}" dt="2019-02-11T17:15:01.371" v="408" actId="1035"/>
          <ac:spMkLst>
            <pc:docMk/>
            <pc:sldMk cId="151615446" sldId="281"/>
            <ac:spMk id="6" creationId="{34C83B4E-7FE8-48DC-8B13-F59561690350}"/>
          </ac:spMkLst>
        </pc:spChg>
        <pc:spChg chg="mod">
          <ac:chgData name="Shintaro IWAMOTO" userId="da88981478ac1598" providerId="LiveId" clId="{EF64D012-71DB-426A-A84C-2458E0D01D2C}" dt="2019-02-11T17:15:01.371" v="408" actId="1035"/>
          <ac:spMkLst>
            <pc:docMk/>
            <pc:sldMk cId="151615446" sldId="281"/>
            <ac:spMk id="7" creationId="{2FFFD7FF-B8E7-43A9-9F93-BED214708C4B}"/>
          </ac:spMkLst>
        </pc:spChg>
        <pc:spChg chg="mod">
          <ac:chgData name="Shintaro IWAMOTO" userId="da88981478ac1598" providerId="LiveId" clId="{EF64D012-71DB-426A-A84C-2458E0D01D2C}" dt="2019-02-11T17:15:01.371" v="408" actId="1035"/>
          <ac:spMkLst>
            <pc:docMk/>
            <pc:sldMk cId="151615446" sldId="281"/>
            <ac:spMk id="8" creationId="{0939E89D-55D5-4D79-8796-6F5276FD46ED}"/>
          </ac:spMkLst>
        </pc:spChg>
        <pc:grpChg chg="add mod">
          <ac:chgData name="Shintaro IWAMOTO" userId="da88981478ac1598" providerId="LiveId" clId="{EF64D012-71DB-426A-A84C-2458E0D01D2C}" dt="2019-02-11T17:18:39.254" v="413" actId="1076"/>
          <ac:grpSpMkLst>
            <pc:docMk/>
            <pc:sldMk cId="151615446" sldId="281"/>
            <ac:grpSpMk id="16" creationId="{EE8009E3-7067-4AB4-AAE9-390D0F2E732F}"/>
          </ac:grpSpMkLst>
        </pc:grpChg>
        <pc:picChg chg="mod">
          <ac:chgData name="Shintaro IWAMOTO" userId="da88981478ac1598" providerId="LiveId" clId="{EF64D012-71DB-426A-A84C-2458E0D01D2C}" dt="2019-02-11T17:15:01.371" v="408" actId="1035"/>
          <ac:picMkLst>
            <pc:docMk/>
            <pc:sldMk cId="151615446" sldId="281"/>
            <ac:picMk id="3" creationId="{6C549B13-D33D-4444-9E92-FA8C82BB2F5C}"/>
          </ac:picMkLst>
        </pc:picChg>
        <pc:picChg chg="mod">
          <ac:chgData name="Shintaro IWAMOTO" userId="da88981478ac1598" providerId="LiveId" clId="{EF64D012-71DB-426A-A84C-2458E0D01D2C}" dt="2019-02-11T18:09:34.541" v="793" actId="1076"/>
          <ac:picMkLst>
            <pc:docMk/>
            <pc:sldMk cId="151615446" sldId="281"/>
            <ac:picMk id="4" creationId="{F334049A-BF2A-46DA-AD87-31EAA85578F8}"/>
          </ac:picMkLst>
        </pc:picChg>
        <pc:picChg chg="del">
          <ac:chgData name="Shintaro IWAMOTO" userId="da88981478ac1598" providerId="LiveId" clId="{EF64D012-71DB-426A-A84C-2458E0D01D2C}" dt="2019-02-11T17:13:49.507" v="397" actId="478"/>
          <ac:picMkLst>
            <pc:docMk/>
            <pc:sldMk cId="151615446" sldId="281"/>
            <ac:picMk id="9" creationId="{DABC5933-3CA9-4431-9074-E1BE2B5053EF}"/>
          </ac:picMkLst>
        </pc:picChg>
        <pc:picChg chg="del">
          <ac:chgData name="Shintaro IWAMOTO" userId="da88981478ac1598" providerId="LiveId" clId="{EF64D012-71DB-426A-A84C-2458E0D01D2C}" dt="2019-02-11T17:04:53.744" v="388" actId="478"/>
          <ac:picMkLst>
            <pc:docMk/>
            <pc:sldMk cId="151615446" sldId="281"/>
            <ac:picMk id="10" creationId="{BDB19468-0E31-4B75-8310-F3496DE91403}"/>
          </ac:picMkLst>
        </pc:picChg>
        <pc:picChg chg="add del mod">
          <ac:chgData name="Shintaro IWAMOTO" userId="da88981478ac1598" providerId="LiveId" clId="{EF64D012-71DB-426A-A84C-2458E0D01D2C}" dt="2019-02-11T16:54:21.989" v="360"/>
          <ac:picMkLst>
            <pc:docMk/>
            <pc:sldMk cId="151615446" sldId="281"/>
            <ac:picMk id="11" creationId="{E2466E10-F1F7-448A-AA2C-766AA11C7FE3}"/>
          </ac:picMkLst>
        </pc:picChg>
        <pc:picChg chg="add del mod">
          <ac:chgData name="Shintaro IWAMOTO" userId="da88981478ac1598" providerId="LiveId" clId="{EF64D012-71DB-426A-A84C-2458E0D01D2C}" dt="2019-02-11T17:10:53.552" v="390" actId="478"/>
          <ac:picMkLst>
            <pc:docMk/>
            <pc:sldMk cId="151615446" sldId="281"/>
            <ac:picMk id="12" creationId="{13C00265-FFAB-45F1-BEFF-575D58B0A149}"/>
          </ac:picMkLst>
        </pc:picChg>
        <pc:picChg chg="add del mod">
          <ac:chgData name="Shintaro IWAMOTO" userId="da88981478ac1598" providerId="LiveId" clId="{EF64D012-71DB-426A-A84C-2458E0D01D2C}" dt="2019-02-11T17:54:33.582" v="439" actId="478"/>
          <ac:picMkLst>
            <pc:docMk/>
            <pc:sldMk cId="151615446" sldId="281"/>
            <ac:picMk id="13" creationId="{4BB3C7D3-3377-4417-B1BB-12E72D244EF3}"/>
          </ac:picMkLst>
        </pc:picChg>
        <pc:picChg chg="add del mod">
          <ac:chgData name="Shintaro IWAMOTO" userId="da88981478ac1598" providerId="LiveId" clId="{EF64D012-71DB-426A-A84C-2458E0D01D2C}" dt="2019-02-11T17:13:50.115" v="398" actId="478"/>
          <ac:picMkLst>
            <pc:docMk/>
            <pc:sldMk cId="151615446" sldId="281"/>
            <ac:picMk id="14" creationId="{DA3B0761-A556-4830-ABE4-C6587AA3F980}"/>
          </ac:picMkLst>
        </pc:picChg>
        <pc:picChg chg="add mod">
          <ac:chgData name="Shintaro IWAMOTO" userId="da88981478ac1598" providerId="LiveId" clId="{EF64D012-71DB-426A-A84C-2458E0D01D2C}" dt="2019-02-11T17:14:09.942" v="402" actId="1076"/>
          <ac:picMkLst>
            <pc:docMk/>
            <pc:sldMk cId="151615446" sldId="281"/>
            <ac:picMk id="15" creationId="{923DBF5D-639B-4B75-814F-E8EDE7F378E7}"/>
          </ac:picMkLst>
        </pc:picChg>
        <pc:picChg chg="add del">
          <ac:chgData name="Shintaro IWAMOTO" userId="da88981478ac1598" providerId="LiveId" clId="{EF64D012-71DB-426A-A84C-2458E0D01D2C}" dt="2019-02-11T17:54:03.224" v="431"/>
          <ac:picMkLst>
            <pc:docMk/>
            <pc:sldMk cId="151615446" sldId="281"/>
            <ac:picMk id="19" creationId="{0CB0C880-7067-419C-84A8-B782374283AA}"/>
          </ac:picMkLst>
        </pc:picChg>
        <pc:picChg chg="add mod ord">
          <ac:chgData name="Shintaro IWAMOTO" userId="da88981478ac1598" providerId="LiveId" clId="{EF64D012-71DB-426A-A84C-2458E0D01D2C}" dt="2019-02-11T17:54:30.927" v="438" actId="167"/>
          <ac:picMkLst>
            <pc:docMk/>
            <pc:sldMk cId="151615446" sldId="281"/>
            <ac:picMk id="20" creationId="{0B991340-3419-4085-98F8-F2F8701A739D}"/>
          </ac:picMkLst>
        </pc:picChg>
      </pc:sldChg>
      <pc:sldChg chg="addSp delSp modSp modNotesTx">
        <pc:chgData name="Shintaro IWAMOTO" userId="da88981478ac1598" providerId="LiveId" clId="{EF64D012-71DB-426A-A84C-2458E0D01D2C}" dt="2019-02-13T00:14:35.590" v="7981" actId="6549"/>
        <pc:sldMkLst>
          <pc:docMk/>
          <pc:sldMk cId="4021096887" sldId="283"/>
        </pc:sldMkLst>
        <pc:spChg chg="add del mod">
          <ac:chgData name="Shintaro IWAMOTO" userId="da88981478ac1598" providerId="LiveId" clId="{EF64D012-71DB-426A-A84C-2458E0D01D2C}" dt="2019-02-11T18:01:46.237" v="542" actId="478"/>
          <ac:spMkLst>
            <pc:docMk/>
            <pc:sldMk cId="4021096887" sldId="283"/>
            <ac:spMk id="12" creationId="{DD2B2FA6-2951-47FC-B6E3-EF9F9EB47F74}"/>
          </ac:spMkLst>
        </pc:spChg>
        <pc:grpChg chg="add mod">
          <ac:chgData name="Shintaro IWAMOTO" userId="da88981478ac1598" providerId="LiveId" clId="{EF64D012-71DB-426A-A84C-2458E0D01D2C}" dt="2019-02-11T17:55:34.660" v="445" actId="164"/>
          <ac:grpSpMkLst>
            <pc:docMk/>
            <pc:sldMk cId="4021096887" sldId="283"/>
            <ac:grpSpMk id="7" creationId="{51450573-5479-49DB-8A46-DE77876C4794}"/>
          </ac:grpSpMkLst>
        </pc:grpChg>
        <pc:grpChg chg="add mod">
          <ac:chgData name="Shintaro IWAMOTO" userId="da88981478ac1598" providerId="LiveId" clId="{EF64D012-71DB-426A-A84C-2458E0D01D2C}" dt="2019-02-11T18:01:29.489" v="537" actId="1076"/>
          <ac:grpSpMkLst>
            <pc:docMk/>
            <pc:sldMk cId="4021096887" sldId="283"/>
            <ac:grpSpMk id="11" creationId="{A41B5272-D126-49B2-A410-C9F983DE5CA4}"/>
          </ac:grpSpMkLst>
        </pc:grpChg>
        <pc:picChg chg="mod">
          <ac:chgData name="Shintaro IWAMOTO" userId="da88981478ac1598" providerId="LiveId" clId="{EF64D012-71DB-426A-A84C-2458E0D01D2C}" dt="2019-02-11T17:46:42.957" v="424" actId="1037"/>
          <ac:picMkLst>
            <pc:docMk/>
            <pc:sldMk cId="4021096887" sldId="283"/>
            <ac:picMk id="3" creationId="{2155E980-0143-4CB2-9775-C97420EBBF1C}"/>
          </ac:picMkLst>
        </pc:picChg>
        <pc:picChg chg="mod">
          <ac:chgData name="Shintaro IWAMOTO" userId="da88981478ac1598" providerId="LiveId" clId="{EF64D012-71DB-426A-A84C-2458E0D01D2C}" dt="2019-02-11T17:55:25.775" v="444" actId="1076"/>
          <ac:picMkLst>
            <pc:docMk/>
            <pc:sldMk cId="4021096887" sldId="283"/>
            <ac:picMk id="4" creationId="{2790FD3D-335A-40E9-9251-E752A8B4B1CF}"/>
          </ac:picMkLst>
        </pc:picChg>
        <pc:picChg chg="del">
          <ac:chgData name="Shintaro IWAMOTO" userId="da88981478ac1598" providerId="LiveId" clId="{EF64D012-71DB-426A-A84C-2458E0D01D2C}" dt="2019-02-11T17:18:16.411" v="409" actId="478"/>
          <ac:picMkLst>
            <pc:docMk/>
            <pc:sldMk cId="4021096887" sldId="283"/>
            <ac:picMk id="5" creationId="{BA61BB82-3D96-4799-A94D-F1A621E4DCAC}"/>
          </ac:picMkLst>
        </pc:picChg>
        <pc:picChg chg="add del mod">
          <ac:chgData name="Shintaro IWAMOTO" userId="da88981478ac1598" providerId="LiveId" clId="{EF64D012-71DB-426A-A84C-2458E0D01D2C}" dt="2019-02-11T17:45:54.129" v="416" actId="478"/>
          <ac:picMkLst>
            <pc:docMk/>
            <pc:sldMk cId="4021096887" sldId="283"/>
            <ac:picMk id="6" creationId="{43868CD5-BE64-40EB-BFC8-0D9D8AA15697}"/>
          </ac:picMkLst>
        </pc:picChg>
        <pc:picChg chg="add mod">
          <ac:chgData name="Shintaro IWAMOTO" userId="da88981478ac1598" providerId="LiveId" clId="{EF64D012-71DB-426A-A84C-2458E0D01D2C}" dt="2019-02-11T17:55:34.660" v="445" actId="164"/>
          <ac:picMkLst>
            <pc:docMk/>
            <pc:sldMk cId="4021096887" sldId="283"/>
            <ac:picMk id="10" creationId="{795EE6DD-F21A-4A44-AD39-B5601D124890}"/>
          </ac:picMkLst>
        </pc:picChg>
      </pc:sldChg>
      <pc:sldChg chg="addSp delSp modSp modNotesTx">
        <pc:chgData name="Shintaro IWAMOTO" userId="da88981478ac1598" providerId="LiveId" clId="{EF64D012-71DB-426A-A84C-2458E0D01D2C}" dt="2019-02-11T18:05:46.770" v="792" actId="6549"/>
        <pc:sldMkLst>
          <pc:docMk/>
          <pc:sldMk cId="2957028567" sldId="284"/>
        </pc:sldMkLst>
        <pc:spChg chg="mod">
          <ac:chgData name="Shintaro IWAMOTO" userId="da88981478ac1598" providerId="LiveId" clId="{EF64D012-71DB-426A-A84C-2458E0D01D2C}" dt="2019-02-11T18:04:24.441" v="565"/>
          <ac:spMkLst>
            <pc:docMk/>
            <pc:sldMk cId="2957028567" sldId="284"/>
            <ac:spMk id="2" creationId="{3F6E3517-D8B6-457B-A1C2-A56075DDF895}"/>
          </ac:spMkLst>
        </pc:spChg>
        <pc:spChg chg="mod">
          <ac:chgData name="Shintaro IWAMOTO" userId="da88981478ac1598" providerId="LiveId" clId="{EF64D012-71DB-426A-A84C-2458E0D01D2C}" dt="2019-02-11T17:57:47.130" v="484" actId="20577"/>
          <ac:spMkLst>
            <pc:docMk/>
            <pc:sldMk cId="2957028567" sldId="284"/>
            <ac:spMk id="8" creationId="{7E62792D-5DFA-46B7-B9CF-F10B7816F2F3}"/>
          </ac:spMkLst>
        </pc:spChg>
        <pc:spChg chg="mod">
          <ac:chgData name="Shintaro IWAMOTO" userId="da88981478ac1598" providerId="LiveId" clId="{EF64D012-71DB-426A-A84C-2458E0D01D2C}" dt="2019-02-11T18:01:15.145" v="533" actId="1076"/>
          <ac:spMkLst>
            <pc:docMk/>
            <pc:sldMk cId="2957028567" sldId="284"/>
            <ac:spMk id="9" creationId="{76AF8D37-6E46-4F47-AB2A-359E2E78B96A}"/>
          </ac:spMkLst>
        </pc:spChg>
        <pc:grpChg chg="add del">
          <ac:chgData name="Shintaro IWAMOTO" userId="da88981478ac1598" providerId="LiveId" clId="{EF64D012-71DB-426A-A84C-2458E0D01D2C}" dt="2019-02-11T17:55:41.410" v="447"/>
          <ac:grpSpMkLst>
            <pc:docMk/>
            <pc:sldMk cId="2957028567" sldId="284"/>
            <ac:grpSpMk id="11" creationId="{4D679DC0-535C-4EFE-B250-6E5051BD6FA5}"/>
          </ac:grpSpMkLst>
        </pc:grpChg>
        <pc:grpChg chg="add mod ord">
          <ac:chgData name="Shintaro IWAMOTO" userId="da88981478ac1598" providerId="LiveId" clId="{EF64D012-71DB-426A-A84C-2458E0D01D2C}" dt="2019-02-11T18:00:49.087" v="527" actId="1076"/>
          <ac:grpSpMkLst>
            <pc:docMk/>
            <pc:sldMk cId="2957028567" sldId="284"/>
            <ac:grpSpMk id="16" creationId="{D5BB6972-AD72-4A15-93A9-4F39AB2400D2}"/>
          </ac:grpSpMkLst>
        </pc:grpChg>
        <pc:grpChg chg="add del mod ord">
          <ac:chgData name="Shintaro IWAMOTO" userId="da88981478ac1598" providerId="LiveId" clId="{EF64D012-71DB-426A-A84C-2458E0D01D2C}" dt="2019-02-11T18:04:04.888" v="543" actId="478"/>
          <ac:grpSpMkLst>
            <pc:docMk/>
            <pc:sldMk cId="2957028567" sldId="284"/>
            <ac:grpSpMk id="17" creationId="{9E5DBAE1-6408-41F1-B5AF-53F3579BD620}"/>
          </ac:grpSpMkLst>
        </pc:grpChg>
        <pc:grpChg chg="add">
          <ac:chgData name="Shintaro IWAMOTO" userId="da88981478ac1598" providerId="LiveId" clId="{EF64D012-71DB-426A-A84C-2458E0D01D2C}" dt="2019-02-11T18:04:05.208" v="544"/>
          <ac:grpSpMkLst>
            <pc:docMk/>
            <pc:sldMk cId="2957028567" sldId="284"/>
            <ac:grpSpMk id="24" creationId="{B64DDDAA-6216-488E-8A2A-0B9557AC143E}"/>
          </ac:grpSpMkLst>
        </pc:grpChg>
        <pc:picChg chg="del">
          <ac:chgData name="Shintaro IWAMOTO" userId="da88981478ac1598" providerId="LiveId" clId="{EF64D012-71DB-426A-A84C-2458E0D01D2C}" dt="2019-02-11T17:56:55.700" v="471" actId="478"/>
          <ac:picMkLst>
            <pc:docMk/>
            <pc:sldMk cId="2957028567" sldId="284"/>
            <ac:picMk id="3" creationId="{2FA4957A-2EC7-4ACC-B76F-A93B10B515BC}"/>
          </ac:picMkLst>
        </pc:picChg>
        <pc:picChg chg="add del mod ord">
          <ac:chgData name="Shintaro IWAMOTO" userId="da88981478ac1598" providerId="LiveId" clId="{EF64D012-71DB-426A-A84C-2458E0D01D2C}" dt="2019-02-11T18:00:09.444" v="488" actId="478"/>
          <ac:picMkLst>
            <pc:docMk/>
            <pc:sldMk cId="2957028567" sldId="284"/>
            <ac:picMk id="4" creationId="{09B4E7E1-97C8-4421-8F89-FEED0C8E9399}"/>
          </ac:picMkLst>
        </pc:picChg>
        <pc:picChg chg="mod">
          <ac:chgData name="Shintaro IWAMOTO" userId="da88981478ac1598" providerId="LiveId" clId="{EF64D012-71DB-426A-A84C-2458E0D01D2C}" dt="2019-02-11T17:57:30.302" v="479" actId="164"/>
          <ac:picMkLst>
            <pc:docMk/>
            <pc:sldMk cId="2957028567" sldId="284"/>
            <ac:picMk id="5" creationId="{62B7851B-AB6A-4F2C-A435-6D57A9A3239C}"/>
          </ac:picMkLst>
        </pc:picChg>
        <pc:picChg chg="del mod">
          <ac:chgData name="Shintaro IWAMOTO" userId="da88981478ac1598" providerId="LiveId" clId="{EF64D012-71DB-426A-A84C-2458E0D01D2C}" dt="2019-02-11T17:51:58.567" v="427" actId="478"/>
          <ac:picMkLst>
            <pc:docMk/>
            <pc:sldMk cId="2957028567" sldId="284"/>
            <ac:picMk id="6" creationId="{A5EDD750-E34D-409B-BA8D-E9371BFD0BCD}"/>
          </ac:picMkLst>
        </pc:picChg>
        <pc:picChg chg="add mod">
          <ac:chgData name="Shintaro IWAMOTO" userId="da88981478ac1598" providerId="LiveId" clId="{EF64D012-71DB-426A-A84C-2458E0D01D2C}" dt="2019-02-11T18:00:46.644" v="526" actId="1076"/>
          <ac:picMkLst>
            <pc:docMk/>
            <pc:sldMk cId="2957028567" sldId="284"/>
            <ac:picMk id="7" creationId="{410B51D1-F7CE-49E2-B71A-4C0933A03550}"/>
          </ac:picMkLst>
        </pc:picChg>
        <pc:picChg chg="mod">
          <ac:chgData name="Shintaro IWAMOTO" userId="da88981478ac1598" providerId="LiveId" clId="{EF64D012-71DB-426A-A84C-2458E0D01D2C}" dt="2019-02-11T18:01:15.145" v="533" actId="1076"/>
          <ac:picMkLst>
            <pc:docMk/>
            <pc:sldMk cId="2957028567" sldId="284"/>
            <ac:picMk id="10" creationId="{D8844F32-840E-4312-AD50-02611AB83446}"/>
          </ac:picMkLst>
        </pc:picChg>
        <pc:picChg chg="mod">
          <ac:chgData name="Shintaro IWAMOTO" userId="da88981478ac1598" providerId="LiveId" clId="{EF64D012-71DB-426A-A84C-2458E0D01D2C}" dt="2019-02-11T17:58:03.629" v="487" actId="1076"/>
          <ac:picMkLst>
            <pc:docMk/>
            <pc:sldMk cId="2957028567" sldId="284"/>
            <ac:picMk id="19" creationId="{ABBD2FBB-729E-45E0-9B56-A8D7F2C1CA9D}"/>
          </ac:picMkLst>
        </pc:picChg>
        <pc:picChg chg="add del mod ord">
          <ac:chgData name="Shintaro IWAMOTO" userId="da88981478ac1598" providerId="LiveId" clId="{EF64D012-71DB-426A-A84C-2458E0D01D2C}" dt="2019-02-11T18:01:02.861" v="528" actId="478"/>
          <ac:picMkLst>
            <pc:docMk/>
            <pc:sldMk cId="2957028567" sldId="284"/>
            <ac:picMk id="22" creationId="{D4AD10DC-DA12-4843-95CC-29024A67BB0C}"/>
          </ac:picMkLst>
        </pc:picChg>
        <pc:picChg chg="add mod ord">
          <ac:chgData name="Shintaro IWAMOTO" userId="da88981478ac1598" providerId="LiveId" clId="{EF64D012-71DB-426A-A84C-2458E0D01D2C}" dt="2019-02-11T18:01:07.272" v="531" actId="167"/>
          <ac:picMkLst>
            <pc:docMk/>
            <pc:sldMk cId="2957028567" sldId="284"/>
            <ac:picMk id="23" creationId="{9D98C1E9-4EA9-4C43-B5D2-1BB230F4035D}"/>
          </ac:picMkLst>
        </pc:picChg>
      </pc:sldChg>
      <pc:sldChg chg="addSp delSp">
        <pc:chgData name="Shintaro IWAMOTO" userId="da88981478ac1598" providerId="LiveId" clId="{EF64D012-71DB-426A-A84C-2458E0D01D2C}" dt="2019-02-12T05:31:11.404" v="1122"/>
        <pc:sldMkLst>
          <pc:docMk/>
          <pc:sldMk cId="3213769677" sldId="285"/>
        </pc:sldMkLst>
        <pc:picChg chg="add del">
          <ac:chgData name="Shintaro IWAMOTO" userId="da88981478ac1598" providerId="LiveId" clId="{EF64D012-71DB-426A-A84C-2458E0D01D2C}" dt="2019-02-12T05:31:11.404" v="1122"/>
          <ac:picMkLst>
            <pc:docMk/>
            <pc:sldMk cId="3213769677" sldId="285"/>
            <ac:picMk id="10" creationId="{A797FAFF-9ECF-4BBB-AB56-10D456FFBF90}"/>
          </ac:picMkLst>
        </pc:picChg>
      </pc:sldChg>
      <pc:sldChg chg="addSp delSp modSp">
        <pc:chgData name="Shintaro IWAMOTO" userId="da88981478ac1598" providerId="LiveId" clId="{EF64D012-71DB-426A-A84C-2458E0D01D2C}" dt="2019-02-12T14:25:45.063" v="4433" actId="14100"/>
        <pc:sldMkLst>
          <pc:docMk/>
          <pc:sldMk cId="1029419769" sldId="286"/>
        </pc:sldMkLst>
        <pc:spChg chg="mod">
          <ac:chgData name="Shintaro IWAMOTO" userId="da88981478ac1598" providerId="LiveId" clId="{EF64D012-71DB-426A-A84C-2458E0D01D2C}" dt="2019-02-12T05:34:17.403" v="1394" actId="1038"/>
          <ac:spMkLst>
            <pc:docMk/>
            <pc:sldMk cId="1029419769" sldId="286"/>
            <ac:spMk id="4" creationId="{362DF8CC-B30C-47E9-8924-77D8DA2F5E09}"/>
          </ac:spMkLst>
        </pc:spChg>
        <pc:spChg chg="mod">
          <ac:chgData name="Shintaro IWAMOTO" userId="da88981478ac1598" providerId="LiveId" clId="{EF64D012-71DB-426A-A84C-2458E0D01D2C}" dt="2019-02-12T14:25:29.846" v="4429"/>
          <ac:spMkLst>
            <pc:docMk/>
            <pc:sldMk cId="1029419769" sldId="286"/>
            <ac:spMk id="6" creationId="{B817DFB2-1228-47A4-8727-A03F75741C0D}"/>
          </ac:spMkLst>
        </pc:spChg>
        <pc:spChg chg="mod">
          <ac:chgData name="Shintaro IWAMOTO" userId="da88981478ac1598" providerId="LiveId" clId="{EF64D012-71DB-426A-A84C-2458E0D01D2C}" dt="2019-02-12T05:35:00.769" v="1410" actId="1038"/>
          <ac:spMkLst>
            <pc:docMk/>
            <pc:sldMk cId="1029419769" sldId="286"/>
            <ac:spMk id="7" creationId="{FCD5F28A-493A-49CF-8B8A-CBD69936DF0E}"/>
          </ac:spMkLst>
        </pc:spChg>
        <pc:spChg chg="add del mod">
          <ac:chgData name="Shintaro IWAMOTO" userId="da88981478ac1598" providerId="LiveId" clId="{EF64D012-71DB-426A-A84C-2458E0D01D2C}" dt="2019-02-12T05:33:18.315" v="1305"/>
          <ac:spMkLst>
            <pc:docMk/>
            <pc:sldMk cId="1029419769" sldId="286"/>
            <ac:spMk id="26" creationId="{6CDCACD8-64E7-4222-93F2-36058F23DD5A}"/>
          </ac:spMkLst>
        </pc:spChg>
        <pc:spChg chg="mod">
          <ac:chgData name="Shintaro IWAMOTO" userId="da88981478ac1598" providerId="LiveId" clId="{EF64D012-71DB-426A-A84C-2458E0D01D2C}" dt="2019-02-12T05:34:51.920" v="1404" actId="164"/>
          <ac:spMkLst>
            <pc:docMk/>
            <pc:sldMk cId="1029419769" sldId="286"/>
            <ac:spMk id="41" creationId="{300AC616-B4E1-4987-BFE4-AD0AAAAC19B5}"/>
          </ac:spMkLst>
        </pc:spChg>
        <pc:grpChg chg="mod">
          <ac:chgData name="Shintaro IWAMOTO" userId="da88981478ac1598" providerId="LiveId" clId="{EF64D012-71DB-426A-A84C-2458E0D01D2C}" dt="2019-02-12T05:34:51.920" v="1404" actId="164"/>
          <ac:grpSpMkLst>
            <pc:docMk/>
            <pc:sldMk cId="1029419769" sldId="286"/>
            <ac:grpSpMk id="8" creationId="{D1AABB5A-D99A-4952-A2CE-18276B76F6A6}"/>
          </ac:grpSpMkLst>
        </pc:grpChg>
        <pc:grpChg chg="add mod">
          <ac:chgData name="Shintaro IWAMOTO" userId="da88981478ac1598" providerId="LiveId" clId="{EF64D012-71DB-426A-A84C-2458E0D01D2C}" dt="2019-02-12T14:25:41.408" v="4432" actId="14100"/>
          <ac:grpSpMkLst>
            <pc:docMk/>
            <pc:sldMk cId="1029419769" sldId="286"/>
            <ac:grpSpMk id="9" creationId="{F4BD3541-9881-419C-9679-AB3C23753C78}"/>
          </ac:grpSpMkLst>
        </pc:grpChg>
        <pc:picChg chg="mod">
          <ac:chgData name="Shintaro IWAMOTO" userId="da88981478ac1598" providerId="LiveId" clId="{EF64D012-71DB-426A-A84C-2458E0D01D2C}" dt="2019-02-12T14:25:36.472" v="4430" actId="14100"/>
          <ac:picMkLst>
            <pc:docMk/>
            <pc:sldMk cId="1029419769" sldId="286"/>
            <ac:picMk id="28" creationId="{302C028D-0374-4258-9E1F-E65345CFFCC3}"/>
          </ac:picMkLst>
        </pc:picChg>
        <pc:picChg chg="mod">
          <ac:chgData name="Shintaro IWAMOTO" userId="da88981478ac1598" providerId="LiveId" clId="{EF64D012-71DB-426A-A84C-2458E0D01D2C}" dt="2019-02-12T14:25:45.063" v="4433" actId="14100"/>
          <ac:picMkLst>
            <pc:docMk/>
            <pc:sldMk cId="1029419769" sldId="286"/>
            <ac:picMk id="30" creationId="{99656E1F-1AA7-4917-9C11-70CEA48E9A9E}"/>
          </ac:picMkLst>
        </pc:picChg>
        <pc:picChg chg="mod">
          <ac:chgData name="Shintaro IWAMOTO" userId="da88981478ac1598" providerId="LiveId" clId="{EF64D012-71DB-426A-A84C-2458E0D01D2C}" dt="2019-02-12T05:33:16.755" v="1303" actId="1076"/>
          <ac:picMkLst>
            <pc:docMk/>
            <pc:sldMk cId="1029419769" sldId="286"/>
            <ac:picMk id="35" creationId="{9A011611-F199-4E66-BD9F-A7F944124FD7}"/>
          </ac:picMkLst>
        </pc:picChg>
      </pc:sldChg>
      <pc:sldChg chg="modNotesTx">
        <pc:chgData name="Shintaro IWAMOTO" userId="da88981478ac1598" providerId="LiveId" clId="{EF64D012-71DB-426A-A84C-2458E0D01D2C}" dt="2019-02-12T11:53:34.165" v="3961" actId="20577"/>
        <pc:sldMkLst>
          <pc:docMk/>
          <pc:sldMk cId="704936291" sldId="287"/>
        </pc:sldMkLst>
      </pc:sldChg>
      <pc:sldChg chg="addSp delSp modSp modNotesTx">
        <pc:chgData name="Shintaro IWAMOTO" userId="da88981478ac1598" providerId="LiveId" clId="{EF64D012-71DB-426A-A84C-2458E0D01D2C}" dt="2019-02-12T20:27:08.267" v="7653" actId="6549"/>
        <pc:sldMkLst>
          <pc:docMk/>
          <pc:sldMk cId="2599557106" sldId="288"/>
        </pc:sldMkLst>
        <pc:spChg chg="del mod topLvl">
          <ac:chgData name="Shintaro IWAMOTO" userId="da88981478ac1598" providerId="LiveId" clId="{EF64D012-71DB-426A-A84C-2458E0D01D2C}" dt="2019-02-12T07:25:52.312" v="2252" actId="478"/>
          <ac:spMkLst>
            <pc:docMk/>
            <pc:sldMk cId="2599557106" sldId="288"/>
            <ac:spMk id="11" creationId="{31B8FFC9-019C-4A5E-A0C5-6E9F0A4E4984}"/>
          </ac:spMkLst>
        </pc:spChg>
        <pc:spChg chg="mod">
          <ac:chgData name="Shintaro IWAMOTO" userId="da88981478ac1598" providerId="LiveId" clId="{EF64D012-71DB-426A-A84C-2458E0D01D2C}" dt="2019-02-11T15:57:55.380" v="122" actId="164"/>
          <ac:spMkLst>
            <pc:docMk/>
            <pc:sldMk cId="2599557106" sldId="288"/>
            <ac:spMk id="22" creationId="{49CAF1B2-50BD-451B-9D78-83E5FEF44413}"/>
          </ac:spMkLst>
        </pc:spChg>
        <pc:spChg chg="add mod">
          <ac:chgData name="Shintaro IWAMOTO" userId="da88981478ac1598" providerId="LiveId" clId="{EF64D012-71DB-426A-A84C-2458E0D01D2C}" dt="2019-02-12T07:27:35.721" v="2286" actId="1582"/>
          <ac:spMkLst>
            <pc:docMk/>
            <pc:sldMk cId="2599557106" sldId="288"/>
            <ac:spMk id="30" creationId="{82FB68B3-D2DB-467B-B445-1468E8ABADC8}"/>
          </ac:spMkLst>
        </pc:spChg>
        <pc:spChg chg="add mod ord">
          <ac:chgData name="Shintaro IWAMOTO" userId="da88981478ac1598" providerId="LiveId" clId="{EF64D012-71DB-426A-A84C-2458E0D01D2C}" dt="2019-02-11T15:58:15.316" v="135" actId="14100"/>
          <ac:spMkLst>
            <pc:docMk/>
            <pc:sldMk cId="2599557106" sldId="288"/>
            <ac:spMk id="52" creationId="{BE5B7EB5-7F6F-46EA-A367-2945EC5C5C14}"/>
          </ac:spMkLst>
        </pc:spChg>
        <pc:spChg chg="add mod">
          <ac:chgData name="Shintaro IWAMOTO" userId="da88981478ac1598" providerId="LiveId" clId="{EF64D012-71DB-426A-A84C-2458E0D01D2C}" dt="2019-02-11T18:11:43.020" v="816" actId="14100"/>
          <ac:spMkLst>
            <pc:docMk/>
            <pc:sldMk cId="2599557106" sldId="288"/>
            <ac:spMk id="56" creationId="{BD1CD1C0-44C5-46EC-A0DA-BABBB9053939}"/>
          </ac:spMkLst>
        </pc:spChg>
        <pc:grpChg chg="del mod">
          <ac:chgData name="Shintaro IWAMOTO" userId="da88981478ac1598" providerId="LiveId" clId="{EF64D012-71DB-426A-A84C-2458E0D01D2C}" dt="2019-02-12T07:25:48.671" v="2251" actId="165"/>
          <ac:grpSpMkLst>
            <pc:docMk/>
            <pc:sldMk cId="2599557106" sldId="288"/>
            <ac:grpSpMk id="18" creationId="{C9316610-03CF-4E8D-986E-F6AF44CF4565}"/>
          </ac:grpSpMkLst>
        </pc:grpChg>
        <pc:grpChg chg="add del mod ord">
          <ac:chgData name="Shintaro IWAMOTO" userId="da88981478ac1598" providerId="LiveId" clId="{EF64D012-71DB-426A-A84C-2458E0D01D2C}" dt="2019-02-12T04:05:56.129" v="978" actId="478"/>
          <ac:grpSpMkLst>
            <pc:docMk/>
            <pc:sldMk cId="2599557106" sldId="288"/>
            <ac:grpSpMk id="53" creationId="{2C50D77A-D4D4-4C07-B76F-5E305651A2BF}"/>
          </ac:grpSpMkLst>
        </pc:grpChg>
        <pc:grpChg chg="add mod ord">
          <ac:chgData name="Shintaro IWAMOTO" userId="da88981478ac1598" providerId="LiveId" clId="{EF64D012-71DB-426A-A84C-2458E0D01D2C}" dt="2019-02-11T15:58:03.821" v="130" actId="1035"/>
          <ac:grpSpMkLst>
            <pc:docMk/>
            <pc:sldMk cId="2599557106" sldId="288"/>
            <ac:grpSpMk id="54" creationId="{B29C2B50-8912-4C95-9A4C-AACC9F7F6EBB}"/>
          </ac:grpSpMkLst>
        </pc:grpChg>
        <pc:picChg chg="add del mod">
          <ac:chgData name="Shintaro IWAMOTO" userId="da88981478ac1598" providerId="LiveId" clId="{EF64D012-71DB-426A-A84C-2458E0D01D2C}" dt="2019-02-11T15:20:28.130" v="5" actId="478"/>
          <ac:picMkLst>
            <pc:docMk/>
            <pc:sldMk cId="2599557106" sldId="288"/>
            <ac:picMk id="4" creationId="{56B93C41-225E-4511-AA97-DB09310B882A}"/>
          </ac:picMkLst>
        </pc:picChg>
        <pc:picChg chg="del">
          <ac:chgData name="Shintaro IWAMOTO" userId="da88981478ac1598" providerId="LiveId" clId="{EF64D012-71DB-426A-A84C-2458E0D01D2C}" dt="2019-02-12T07:24:59.928" v="2233" actId="478"/>
          <ac:picMkLst>
            <pc:docMk/>
            <pc:sldMk cId="2599557106" sldId="288"/>
            <ac:picMk id="5" creationId="{7CAEE54C-CEAC-477D-9EE9-4D9FA5A4BFCA}"/>
          </ac:picMkLst>
        </pc:picChg>
        <pc:picChg chg="add del mod topLvl">
          <ac:chgData name="Shintaro IWAMOTO" userId="da88981478ac1598" providerId="LiveId" clId="{EF64D012-71DB-426A-A84C-2458E0D01D2C}" dt="2019-02-12T07:26:44.207" v="2264" actId="478"/>
          <ac:picMkLst>
            <pc:docMk/>
            <pc:sldMk cId="2599557106" sldId="288"/>
            <ac:picMk id="7" creationId="{BDD8943E-2364-498C-8174-7D07A574F171}"/>
          </ac:picMkLst>
        </pc:picChg>
        <pc:picChg chg="add del mod topLvl">
          <ac:chgData name="Shintaro IWAMOTO" userId="da88981478ac1598" providerId="LiveId" clId="{EF64D012-71DB-426A-A84C-2458E0D01D2C}" dt="2019-02-12T07:26:44.207" v="2264" actId="478"/>
          <ac:picMkLst>
            <pc:docMk/>
            <pc:sldMk cId="2599557106" sldId="288"/>
            <ac:picMk id="8" creationId="{155E9F65-9E00-41CF-8173-5F2D014E8F79}"/>
          </ac:picMkLst>
        </pc:picChg>
        <pc:picChg chg="add del mod topLvl">
          <ac:chgData name="Shintaro IWAMOTO" userId="da88981478ac1598" providerId="LiveId" clId="{EF64D012-71DB-426A-A84C-2458E0D01D2C}" dt="2019-02-12T07:26:44.207" v="2264" actId="478"/>
          <ac:picMkLst>
            <pc:docMk/>
            <pc:sldMk cId="2599557106" sldId="288"/>
            <ac:picMk id="9" creationId="{8BB56E61-0099-4B0E-91B4-6D0E66662500}"/>
          </ac:picMkLst>
        </pc:picChg>
        <pc:picChg chg="add del mod topLvl">
          <ac:chgData name="Shintaro IWAMOTO" userId="da88981478ac1598" providerId="LiveId" clId="{EF64D012-71DB-426A-A84C-2458E0D01D2C}" dt="2019-02-12T07:26:45.975" v="2265" actId="478"/>
          <ac:picMkLst>
            <pc:docMk/>
            <pc:sldMk cId="2599557106" sldId="288"/>
            <ac:picMk id="10" creationId="{ACBEA0C8-7911-4BD5-8A81-AD5033420A91}"/>
          </ac:picMkLst>
        </pc:picChg>
        <pc:picChg chg="add del mod ord">
          <ac:chgData name="Shintaro IWAMOTO" userId="da88981478ac1598" providerId="LiveId" clId="{EF64D012-71DB-426A-A84C-2458E0D01D2C}" dt="2019-02-11T15:22:43.268" v="33" actId="478"/>
          <ac:picMkLst>
            <pc:docMk/>
            <pc:sldMk cId="2599557106" sldId="288"/>
            <ac:picMk id="14" creationId="{6BBCDD6F-27F7-4893-9138-01AAC451E74B}"/>
          </ac:picMkLst>
        </pc:picChg>
        <pc:picChg chg="add del mod">
          <ac:chgData name="Shintaro IWAMOTO" userId="da88981478ac1598" providerId="LiveId" clId="{EF64D012-71DB-426A-A84C-2458E0D01D2C}" dt="2019-02-12T04:04:07.553" v="969" actId="478"/>
          <ac:picMkLst>
            <pc:docMk/>
            <pc:sldMk cId="2599557106" sldId="288"/>
            <ac:picMk id="14" creationId="{DB48BF93-C905-49CF-913D-E667412F644B}"/>
          </ac:picMkLst>
        </pc:picChg>
        <pc:picChg chg="mod">
          <ac:chgData name="Shintaro IWAMOTO" userId="da88981478ac1598" providerId="LiveId" clId="{EF64D012-71DB-426A-A84C-2458E0D01D2C}" dt="2019-02-12T04:06:04.475" v="996" actId="1036"/>
          <ac:picMkLst>
            <pc:docMk/>
            <pc:sldMk cId="2599557106" sldId="288"/>
            <ac:picMk id="16" creationId="{33C6BFA1-5C6B-4906-AE31-48E816B8A915}"/>
          </ac:picMkLst>
        </pc:picChg>
        <pc:picChg chg="add del mod">
          <ac:chgData name="Shintaro IWAMOTO" userId="da88981478ac1598" providerId="LiveId" clId="{EF64D012-71DB-426A-A84C-2458E0D01D2C}" dt="2019-02-11T15:22:53.098" v="37"/>
          <ac:picMkLst>
            <pc:docMk/>
            <pc:sldMk cId="2599557106" sldId="288"/>
            <ac:picMk id="19" creationId="{1B6E0BAD-CFF8-4BE9-BF4A-F750532DFB0D}"/>
          </ac:picMkLst>
        </pc:picChg>
        <pc:picChg chg="add del">
          <ac:chgData name="Shintaro IWAMOTO" userId="da88981478ac1598" providerId="LiveId" clId="{EF64D012-71DB-426A-A84C-2458E0D01D2C}" dt="2019-02-11T15:27:22.395" v="39" actId="478"/>
          <ac:picMkLst>
            <pc:docMk/>
            <pc:sldMk cId="2599557106" sldId="288"/>
            <ac:picMk id="20" creationId="{0D2B5FE5-E609-475E-A12C-54435933A01C}"/>
          </ac:picMkLst>
        </pc:picChg>
        <pc:picChg chg="add mod ord">
          <ac:chgData name="Shintaro IWAMOTO" userId="da88981478ac1598" providerId="LiveId" clId="{EF64D012-71DB-426A-A84C-2458E0D01D2C}" dt="2019-02-12T04:05:59.080" v="983" actId="1036"/>
          <ac:picMkLst>
            <pc:docMk/>
            <pc:sldMk cId="2599557106" sldId="288"/>
            <ac:picMk id="20" creationId="{102C46B6-B853-4F95-BA9C-BFDE5626BC44}"/>
          </ac:picMkLst>
        </pc:picChg>
        <pc:picChg chg="add del">
          <ac:chgData name="Shintaro IWAMOTO" userId="da88981478ac1598" providerId="LiveId" clId="{EF64D012-71DB-426A-A84C-2458E0D01D2C}" dt="2019-02-11T15:28:01.322" v="41"/>
          <ac:picMkLst>
            <pc:docMk/>
            <pc:sldMk cId="2599557106" sldId="288"/>
            <ac:picMk id="21" creationId="{9AF8AB9E-7AED-4962-AB19-AD07501B060F}"/>
          </ac:picMkLst>
        </pc:picChg>
        <pc:picChg chg="mod">
          <ac:chgData name="Shintaro IWAMOTO" userId="da88981478ac1598" providerId="LiveId" clId="{EF64D012-71DB-426A-A84C-2458E0D01D2C}" dt="2019-02-12T07:25:37.088" v="2249" actId="1076"/>
          <ac:picMkLst>
            <pc:docMk/>
            <pc:sldMk cId="2599557106" sldId="288"/>
            <ac:picMk id="23" creationId="{8CD9A20B-F15D-4A91-AD56-0C96B79621C8}"/>
          </ac:picMkLst>
        </pc:picChg>
        <pc:picChg chg="add del mod">
          <ac:chgData name="Shintaro IWAMOTO" userId="da88981478ac1598" providerId="LiveId" clId="{EF64D012-71DB-426A-A84C-2458E0D01D2C}" dt="2019-02-11T15:36:43.157" v="47" actId="478"/>
          <ac:picMkLst>
            <pc:docMk/>
            <pc:sldMk cId="2599557106" sldId="288"/>
            <ac:picMk id="23" creationId="{AE26078E-CBFB-4663-83C2-ADDB53D2A1FB}"/>
          </ac:picMkLst>
        </pc:picChg>
        <pc:picChg chg="mod">
          <ac:chgData name="Shintaro IWAMOTO" userId="da88981478ac1598" providerId="LiveId" clId="{EF64D012-71DB-426A-A84C-2458E0D01D2C}" dt="2019-02-11T15:57:55.380" v="122" actId="164"/>
          <ac:picMkLst>
            <pc:docMk/>
            <pc:sldMk cId="2599557106" sldId="288"/>
            <ac:picMk id="24" creationId="{EFB70740-39A1-4628-AE68-62E0F7059EF8}"/>
          </ac:picMkLst>
        </pc:picChg>
        <pc:picChg chg="del">
          <ac:chgData name="Shintaro IWAMOTO" userId="da88981478ac1598" providerId="LiveId" clId="{EF64D012-71DB-426A-A84C-2458E0D01D2C}" dt="2019-02-12T07:25:15.216" v="2242" actId="478"/>
          <ac:picMkLst>
            <pc:docMk/>
            <pc:sldMk cId="2599557106" sldId="288"/>
            <ac:picMk id="28" creationId="{5C2A472C-729A-4A33-867F-0A7A211F2DC0}"/>
          </ac:picMkLst>
        </pc:picChg>
        <pc:picChg chg="add del mod">
          <ac:chgData name="Shintaro IWAMOTO" userId="da88981478ac1598" providerId="LiveId" clId="{EF64D012-71DB-426A-A84C-2458E0D01D2C}" dt="2019-02-11T15:38:18.051" v="55" actId="478"/>
          <ac:picMkLst>
            <pc:docMk/>
            <pc:sldMk cId="2599557106" sldId="288"/>
            <ac:picMk id="30" creationId="{5F6F2FF9-7CF3-4683-86F2-84541EFD0B47}"/>
          </ac:picMkLst>
        </pc:picChg>
        <pc:picChg chg="add del mod">
          <ac:chgData name="Shintaro IWAMOTO" userId="da88981478ac1598" providerId="LiveId" clId="{EF64D012-71DB-426A-A84C-2458E0D01D2C}" dt="2019-02-11T15:38:35.436" v="57" actId="478"/>
          <ac:picMkLst>
            <pc:docMk/>
            <pc:sldMk cId="2599557106" sldId="288"/>
            <ac:picMk id="31" creationId="{2B3AF0E1-4328-4392-AF2D-6942EE3B608E}"/>
          </ac:picMkLst>
        </pc:picChg>
        <pc:picChg chg="del">
          <ac:chgData name="Shintaro IWAMOTO" userId="da88981478ac1598" providerId="LiveId" clId="{EF64D012-71DB-426A-A84C-2458E0D01D2C}" dt="2019-02-11T15:21:09.176" v="8" actId="478"/>
          <ac:picMkLst>
            <pc:docMk/>
            <pc:sldMk cId="2599557106" sldId="288"/>
            <ac:picMk id="32" creationId="{C999B570-BBC8-418F-BFB2-838453C7124B}"/>
          </ac:picMkLst>
        </pc:picChg>
        <pc:picChg chg="add del mod">
          <ac:chgData name="Shintaro IWAMOTO" userId="da88981478ac1598" providerId="LiveId" clId="{EF64D012-71DB-426A-A84C-2458E0D01D2C}" dt="2019-02-11T15:38:40.299" v="60" actId="478"/>
          <ac:picMkLst>
            <pc:docMk/>
            <pc:sldMk cId="2599557106" sldId="288"/>
            <ac:picMk id="33" creationId="{58DBCA4D-865A-4C44-AA65-37CCAE3A28D2}"/>
          </ac:picMkLst>
        </pc:picChg>
        <pc:picChg chg="add del mod">
          <ac:chgData name="Shintaro IWAMOTO" userId="da88981478ac1598" providerId="LiveId" clId="{EF64D012-71DB-426A-A84C-2458E0D01D2C}" dt="2019-02-11T15:38:52.716" v="63" actId="478"/>
          <ac:picMkLst>
            <pc:docMk/>
            <pc:sldMk cId="2599557106" sldId="288"/>
            <ac:picMk id="34" creationId="{2F61AB7D-11B6-4700-8C8C-857326E51497}"/>
          </ac:picMkLst>
        </pc:picChg>
        <pc:picChg chg="add del mod">
          <ac:chgData name="Shintaro IWAMOTO" userId="da88981478ac1598" providerId="LiveId" clId="{EF64D012-71DB-426A-A84C-2458E0D01D2C}" dt="2019-02-11T15:39:30.939" v="68" actId="478"/>
          <ac:picMkLst>
            <pc:docMk/>
            <pc:sldMk cId="2599557106" sldId="288"/>
            <ac:picMk id="35" creationId="{10A1B949-5552-467B-95EA-A5EEB0BC7DB4}"/>
          </ac:picMkLst>
        </pc:picChg>
        <pc:picChg chg="add del mod">
          <ac:chgData name="Shintaro IWAMOTO" userId="da88981478ac1598" providerId="LiveId" clId="{EF64D012-71DB-426A-A84C-2458E0D01D2C}" dt="2019-02-11T15:40:02.339" v="71" actId="478"/>
          <ac:picMkLst>
            <pc:docMk/>
            <pc:sldMk cId="2599557106" sldId="288"/>
            <ac:picMk id="39" creationId="{271DAAE5-BEE9-411A-9AA0-D7BAF8A2EB79}"/>
          </ac:picMkLst>
        </pc:picChg>
        <pc:picChg chg="add mod">
          <ac:chgData name="Shintaro IWAMOTO" userId="da88981478ac1598" providerId="LiveId" clId="{EF64D012-71DB-426A-A84C-2458E0D01D2C}" dt="2019-02-12T07:29:53.036" v="2287" actId="14100"/>
          <ac:picMkLst>
            <pc:docMk/>
            <pc:sldMk cId="2599557106" sldId="288"/>
            <ac:picMk id="39" creationId="{3FD6435A-AE9E-4896-80D3-9A802DA755F1}"/>
          </ac:picMkLst>
        </pc:picChg>
        <pc:picChg chg="add del mod">
          <ac:chgData name="Shintaro IWAMOTO" userId="da88981478ac1598" providerId="LiveId" clId="{EF64D012-71DB-426A-A84C-2458E0D01D2C}" dt="2019-02-11T15:40:24.858" v="74" actId="478"/>
          <ac:picMkLst>
            <pc:docMk/>
            <pc:sldMk cId="2599557106" sldId="288"/>
            <ac:picMk id="40" creationId="{588F011E-65B7-4D88-97E7-0E31A277BC2E}"/>
          </ac:picMkLst>
        </pc:picChg>
        <pc:picChg chg="add del">
          <ac:chgData name="Shintaro IWAMOTO" userId="da88981478ac1598" providerId="LiveId" clId="{EF64D012-71DB-426A-A84C-2458E0D01D2C}" dt="2019-02-12T07:26:32.759" v="2259"/>
          <ac:picMkLst>
            <pc:docMk/>
            <pc:sldMk cId="2599557106" sldId="288"/>
            <ac:picMk id="40" creationId="{C0F8028F-EB47-4BBE-86C0-C3A9A53CA483}"/>
          </ac:picMkLst>
        </pc:picChg>
        <pc:picChg chg="add del">
          <ac:chgData name="Shintaro IWAMOTO" userId="da88981478ac1598" providerId="LiveId" clId="{EF64D012-71DB-426A-A84C-2458E0D01D2C}" dt="2019-02-12T07:26:32.759" v="2259"/>
          <ac:picMkLst>
            <pc:docMk/>
            <pc:sldMk cId="2599557106" sldId="288"/>
            <ac:picMk id="41" creationId="{2A8BC3FC-F0B3-493B-8AA2-31C21F26CD09}"/>
          </ac:picMkLst>
        </pc:picChg>
        <pc:picChg chg="add del mod">
          <ac:chgData name="Shintaro IWAMOTO" userId="da88981478ac1598" providerId="LiveId" clId="{EF64D012-71DB-426A-A84C-2458E0D01D2C}" dt="2019-02-11T15:40:47.698" v="77" actId="478"/>
          <ac:picMkLst>
            <pc:docMk/>
            <pc:sldMk cId="2599557106" sldId="288"/>
            <ac:picMk id="41" creationId="{E6BA31F1-C5AF-4081-994B-8C2E30B2B12B}"/>
          </ac:picMkLst>
        </pc:picChg>
        <pc:picChg chg="add del mod">
          <ac:chgData name="Shintaro IWAMOTO" userId="da88981478ac1598" providerId="LiveId" clId="{EF64D012-71DB-426A-A84C-2458E0D01D2C}" dt="2019-02-11T15:41:01.170" v="80" actId="478"/>
          <ac:picMkLst>
            <pc:docMk/>
            <pc:sldMk cId="2599557106" sldId="288"/>
            <ac:picMk id="42" creationId="{747C6D7D-177F-45A6-BE9E-0F2DDBD8212B}"/>
          </ac:picMkLst>
        </pc:picChg>
        <pc:picChg chg="add del">
          <ac:chgData name="Shintaro IWAMOTO" userId="da88981478ac1598" providerId="LiveId" clId="{EF64D012-71DB-426A-A84C-2458E0D01D2C}" dt="2019-02-12T07:26:32.759" v="2259"/>
          <ac:picMkLst>
            <pc:docMk/>
            <pc:sldMk cId="2599557106" sldId="288"/>
            <ac:picMk id="42" creationId="{7FAF7B86-F0DC-49BF-B035-4CE19BE29272}"/>
          </ac:picMkLst>
        </pc:picChg>
        <pc:picChg chg="add del">
          <ac:chgData name="Shintaro IWAMOTO" userId="da88981478ac1598" providerId="LiveId" clId="{EF64D012-71DB-426A-A84C-2458E0D01D2C}" dt="2019-02-12T07:26:32.759" v="2259"/>
          <ac:picMkLst>
            <pc:docMk/>
            <pc:sldMk cId="2599557106" sldId="288"/>
            <ac:picMk id="43" creationId="{8A0D6253-2E30-4ED5-A809-A9C163D64821}"/>
          </ac:picMkLst>
        </pc:picChg>
        <pc:picChg chg="add del mod">
          <ac:chgData name="Shintaro IWAMOTO" userId="da88981478ac1598" providerId="LiveId" clId="{EF64D012-71DB-426A-A84C-2458E0D01D2C}" dt="2019-02-11T15:41:17.039" v="85" actId="478"/>
          <ac:picMkLst>
            <pc:docMk/>
            <pc:sldMk cId="2599557106" sldId="288"/>
            <ac:picMk id="43" creationId="{EC2AD661-C194-4A8E-BE90-BD6021936634}"/>
          </ac:picMkLst>
        </pc:picChg>
        <pc:picChg chg="add del mod">
          <ac:chgData name="Shintaro IWAMOTO" userId="da88981478ac1598" providerId="LiveId" clId="{EF64D012-71DB-426A-A84C-2458E0D01D2C}" dt="2019-02-11T15:41:38.793" v="88" actId="478"/>
          <ac:picMkLst>
            <pc:docMk/>
            <pc:sldMk cId="2599557106" sldId="288"/>
            <ac:picMk id="44" creationId="{8B08D544-8F28-4396-8664-EE75B0FFD623}"/>
          </ac:picMkLst>
        </pc:picChg>
        <pc:picChg chg="add mod">
          <ac:chgData name="Shintaro IWAMOTO" userId="da88981478ac1598" providerId="LiveId" clId="{EF64D012-71DB-426A-A84C-2458E0D01D2C}" dt="2019-02-12T07:26:53.502" v="2269" actId="1076"/>
          <ac:picMkLst>
            <pc:docMk/>
            <pc:sldMk cId="2599557106" sldId="288"/>
            <ac:picMk id="44" creationId="{A9D47307-7002-4C55-AF0F-ABBE3476F349}"/>
          </ac:picMkLst>
        </pc:picChg>
        <pc:picChg chg="add del mod">
          <ac:chgData name="Shintaro IWAMOTO" userId="da88981478ac1598" providerId="LiveId" clId="{EF64D012-71DB-426A-A84C-2458E0D01D2C}" dt="2019-02-11T15:43:12.489" v="91" actId="478"/>
          <ac:picMkLst>
            <pc:docMk/>
            <pc:sldMk cId="2599557106" sldId="288"/>
            <ac:picMk id="45" creationId="{5F54452D-8E5F-49D7-BC96-B880B8CAC7B3}"/>
          </ac:picMkLst>
        </pc:picChg>
        <pc:picChg chg="add mod">
          <ac:chgData name="Shintaro IWAMOTO" userId="da88981478ac1598" providerId="LiveId" clId="{EF64D012-71DB-426A-A84C-2458E0D01D2C}" dt="2019-02-12T07:27:07.377" v="2277" actId="1037"/>
          <ac:picMkLst>
            <pc:docMk/>
            <pc:sldMk cId="2599557106" sldId="288"/>
            <ac:picMk id="45" creationId="{603B4B1B-8729-4B92-B7FC-EE80888FCD1F}"/>
          </ac:picMkLst>
        </pc:picChg>
        <pc:picChg chg="add mod">
          <ac:chgData name="Shintaro IWAMOTO" userId="da88981478ac1598" providerId="LiveId" clId="{EF64D012-71DB-426A-A84C-2458E0D01D2C}" dt="2019-02-12T07:27:03.613" v="2274" actId="1076"/>
          <ac:picMkLst>
            <pc:docMk/>
            <pc:sldMk cId="2599557106" sldId="288"/>
            <ac:picMk id="46" creationId="{296EA95A-ACA9-47EC-B367-6CCE4CFD1980}"/>
          </ac:picMkLst>
        </pc:picChg>
        <pc:picChg chg="add del mod">
          <ac:chgData name="Shintaro IWAMOTO" userId="da88981478ac1598" providerId="LiveId" clId="{EF64D012-71DB-426A-A84C-2458E0D01D2C}" dt="2019-02-11T15:44:21.808" v="94" actId="478"/>
          <ac:picMkLst>
            <pc:docMk/>
            <pc:sldMk cId="2599557106" sldId="288"/>
            <ac:picMk id="46" creationId="{C844E7A5-BA00-41EE-AC84-52319C31449F}"/>
          </ac:picMkLst>
        </pc:picChg>
        <pc:picChg chg="add mod">
          <ac:chgData name="Shintaro IWAMOTO" userId="da88981478ac1598" providerId="LiveId" clId="{EF64D012-71DB-426A-A84C-2458E0D01D2C}" dt="2019-02-12T07:27:12.358" v="2280" actId="1076"/>
          <ac:picMkLst>
            <pc:docMk/>
            <pc:sldMk cId="2599557106" sldId="288"/>
            <ac:picMk id="47" creationId="{13E1107C-8CC0-4D46-A6B6-ACEC6E62CE44}"/>
          </ac:picMkLst>
        </pc:picChg>
        <pc:picChg chg="add del mod">
          <ac:chgData name="Shintaro IWAMOTO" userId="da88981478ac1598" providerId="LiveId" clId="{EF64D012-71DB-426A-A84C-2458E0D01D2C}" dt="2019-02-11T15:45:25.374" v="97" actId="478"/>
          <ac:picMkLst>
            <pc:docMk/>
            <pc:sldMk cId="2599557106" sldId="288"/>
            <ac:picMk id="47" creationId="{8BACE174-BAAA-47E3-BCAD-FD3BD6C10201}"/>
          </ac:picMkLst>
        </pc:picChg>
        <pc:picChg chg="add del">
          <ac:chgData name="Shintaro IWAMOTO" userId="da88981478ac1598" providerId="LiveId" clId="{EF64D012-71DB-426A-A84C-2458E0D01D2C}" dt="2019-02-11T15:47:06.453" v="99" actId="478"/>
          <ac:picMkLst>
            <pc:docMk/>
            <pc:sldMk cId="2599557106" sldId="288"/>
            <ac:picMk id="48" creationId="{DF9382A6-2D45-4909-8FFC-95892A308F4D}"/>
          </ac:picMkLst>
        </pc:picChg>
        <pc:picChg chg="add del">
          <ac:chgData name="Shintaro IWAMOTO" userId="da88981478ac1598" providerId="LiveId" clId="{EF64D012-71DB-426A-A84C-2458E0D01D2C}" dt="2019-02-11T15:48:29.356" v="101" actId="478"/>
          <ac:picMkLst>
            <pc:docMk/>
            <pc:sldMk cId="2599557106" sldId="288"/>
            <ac:picMk id="49" creationId="{661D5DB9-2ADD-4D70-8EDE-5B41F0F8C744}"/>
          </ac:picMkLst>
        </pc:picChg>
        <pc:picChg chg="add mod">
          <ac:chgData name="Shintaro IWAMOTO" userId="da88981478ac1598" providerId="LiveId" clId="{EF64D012-71DB-426A-A84C-2458E0D01D2C}" dt="2019-02-11T15:57:35.987" v="117" actId="164"/>
          <ac:picMkLst>
            <pc:docMk/>
            <pc:sldMk cId="2599557106" sldId="288"/>
            <ac:picMk id="50" creationId="{E193258B-44E9-42A8-AC6C-6FCEFAB9A569}"/>
          </ac:picMkLst>
        </pc:picChg>
        <pc:picChg chg="add del mod">
          <ac:chgData name="Shintaro IWAMOTO" userId="da88981478ac1598" providerId="LiveId" clId="{EF64D012-71DB-426A-A84C-2458E0D01D2C}" dt="2019-02-11T16:33:38.676" v="136" actId="478"/>
          <ac:picMkLst>
            <pc:docMk/>
            <pc:sldMk cId="2599557106" sldId="288"/>
            <ac:picMk id="51" creationId="{0C3B9248-E7B8-4D11-BFAE-06B4F6987FF5}"/>
          </ac:picMkLst>
        </pc:picChg>
        <pc:picChg chg="add del mod ord">
          <ac:chgData name="Shintaro IWAMOTO" userId="da88981478ac1598" providerId="LiveId" clId="{EF64D012-71DB-426A-A84C-2458E0D01D2C}" dt="2019-02-12T04:05:54.630" v="977" actId="478"/>
          <ac:picMkLst>
            <pc:docMk/>
            <pc:sldMk cId="2599557106" sldId="288"/>
            <ac:picMk id="55" creationId="{2C3733F7-452A-402A-8A08-FE62644290B0}"/>
          </ac:picMkLst>
        </pc:picChg>
      </pc:sldChg>
      <pc:sldChg chg="addSp delSp modSp modNotesTx">
        <pc:chgData name="Shintaro IWAMOTO" userId="da88981478ac1598" providerId="LiveId" clId="{EF64D012-71DB-426A-A84C-2458E0D01D2C}" dt="2019-02-12T18:39:16.487" v="5738" actId="6549"/>
        <pc:sldMkLst>
          <pc:docMk/>
          <pc:sldMk cId="496569739" sldId="290"/>
        </pc:sldMkLst>
        <pc:spChg chg="del mod">
          <ac:chgData name="Shintaro IWAMOTO" userId="da88981478ac1598" providerId="LiveId" clId="{EF64D012-71DB-426A-A84C-2458E0D01D2C}" dt="2019-02-12T05:24:02.459" v="1084" actId="478"/>
          <ac:spMkLst>
            <pc:docMk/>
            <pc:sldMk cId="496569739" sldId="290"/>
            <ac:spMk id="14" creationId="{1F470912-6E99-40CD-A10B-8A96877D50B8}"/>
          </ac:spMkLst>
        </pc:spChg>
        <pc:spChg chg="mod">
          <ac:chgData name="Shintaro IWAMOTO" userId="da88981478ac1598" providerId="LiveId" clId="{EF64D012-71DB-426A-A84C-2458E0D01D2C}" dt="2019-02-12T11:44:13.362" v="2448" actId="1076"/>
          <ac:spMkLst>
            <pc:docMk/>
            <pc:sldMk cId="496569739" sldId="290"/>
            <ac:spMk id="57" creationId="{1D4F1749-F102-4394-92F4-F369FB1291E3}"/>
          </ac:spMkLst>
        </pc:spChg>
        <pc:spChg chg="mod">
          <ac:chgData name="Shintaro IWAMOTO" userId="da88981478ac1598" providerId="LiveId" clId="{EF64D012-71DB-426A-A84C-2458E0D01D2C}" dt="2019-02-12T05:24:25.992" v="1093" actId="1076"/>
          <ac:spMkLst>
            <pc:docMk/>
            <pc:sldMk cId="496569739" sldId="290"/>
            <ac:spMk id="59" creationId="{26C04D3B-CDE7-4EB7-92E5-347B0C02C2CC}"/>
          </ac:spMkLst>
        </pc:spChg>
        <pc:spChg chg="mod">
          <ac:chgData name="Shintaro IWAMOTO" userId="da88981478ac1598" providerId="LiveId" clId="{EF64D012-71DB-426A-A84C-2458E0D01D2C}" dt="2019-02-11T18:12:38.365" v="828" actId="1076"/>
          <ac:spMkLst>
            <pc:docMk/>
            <pc:sldMk cId="496569739" sldId="290"/>
            <ac:spMk id="68" creationId="{5BA4FC11-8014-48B2-B16D-E705395576E7}"/>
          </ac:spMkLst>
        </pc:spChg>
        <pc:spChg chg="mod">
          <ac:chgData name="Shintaro IWAMOTO" userId="da88981478ac1598" providerId="LiveId" clId="{EF64D012-71DB-426A-A84C-2458E0D01D2C}" dt="2019-02-11T18:12:45.212" v="831" actId="1076"/>
          <ac:spMkLst>
            <pc:docMk/>
            <pc:sldMk cId="496569739" sldId="290"/>
            <ac:spMk id="72" creationId="{338DED9B-1B88-4E62-8772-DD02280B0459}"/>
          </ac:spMkLst>
        </pc:spChg>
        <pc:spChg chg="mod">
          <ac:chgData name="Shintaro IWAMOTO" userId="da88981478ac1598" providerId="LiveId" clId="{EF64D012-71DB-426A-A84C-2458E0D01D2C}" dt="2019-02-11T18:12:43.567" v="830" actId="1076"/>
          <ac:spMkLst>
            <pc:docMk/>
            <pc:sldMk cId="496569739" sldId="290"/>
            <ac:spMk id="73" creationId="{E756F4A2-3912-4340-B2AE-064C7C7B5201}"/>
          </ac:spMkLst>
        </pc:spChg>
        <pc:grpChg chg="del mod">
          <ac:chgData name="Shintaro IWAMOTO" userId="da88981478ac1598" providerId="LiveId" clId="{EF64D012-71DB-426A-A84C-2458E0D01D2C}" dt="2019-02-12T05:24:10.687" v="1089" actId="478"/>
          <ac:grpSpMkLst>
            <pc:docMk/>
            <pc:sldMk cId="496569739" sldId="290"/>
            <ac:grpSpMk id="26" creationId="{23E47AC3-4CED-49FE-B22F-BFD7CD16C37E}"/>
          </ac:grpSpMkLst>
        </pc:grpChg>
        <pc:grpChg chg="add del mod">
          <ac:chgData name="Shintaro IWAMOTO" userId="da88981478ac1598" providerId="LiveId" clId="{EF64D012-71DB-426A-A84C-2458E0D01D2C}" dt="2019-02-12T05:24:07.807" v="1087" actId="478"/>
          <ac:grpSpMkLst>
            <pc:docMk/>
            <pc:sldMk cId="496569739" sldId="290"/>
            <ac:grpSpMk id="39" creationId="{4108EA69-0769-4E51-9676-2FB85948D43E}"/>
          </ac:grpSpMkLst>
        </pc:grpChg>
        <pc:grpChg chg="del mod">
          <ac:chgData name="Shintaro IWAMOTO" userId="da88981478ac1598" providerId="LiveId" clId="{EF64D012-71DB-426A-A84C-2458E0D01D2C}" dt="2019-02-12T05:24:41.520" v="1096" actId="478"/>
          <ac:grpSpMkLst>
            <pc:docMk/>
            <pc:sldMk cId="496569739" sldId="290"/>
            <ac:grpSpMk id="48" creationId="{2293CF81-D170-4E8C-8F2D-607610350CBE}"/>
          </ac:grpSpMkLst>
        </pc:grpChg>
        <pc:grpChg chg="mod">
          <ac:chgData name="Shintaro IWAMOTO" userId="da88981478ac1598" providerId="LiveId" clId="{EF64D012-71DB-426A-A84C-2458E0D01D2C}" dt="2019-02-12T05:24:33.856" v="1094" actId="1076"/>
          <ac:grpSpMkLst>
            <pc:docMk/>
            <pc:sldMk cId="496569739" sldId="290"/>
            <ac:grpSpMk id="52" creationId="{A6730952-05A3-4D7A-921D-5F5302C54706}"/>
          </ac:grpSpMkLst>
        </pc:grpChg>
        <pc:grpChg chg="mod">
          <ac:chgData name="Shintaro IWAMOTO" userId="da88981478ac1598" providerId="LiveId" clId="{EF64D012-71DB-426A-A84C-2458E0D01D2C}" dt="2019-02-11T18:12:24.285" v="823" actId="1076"/>
          <ac:grpSpMkLst>
            <pc:docMk/>
            <pc:sldMk cId="496569739" sldId="290"/>
            <ac:grpSpMk id="56" creationId="{7A79D05F-BBFC-4402-A746-53ADB5489D5C}"/>
          </ac:grpSpMkLst>
        </pc:grpChg>
        <pc:picChg chg="add del mod ord">
          <ac:chgData name="Shintaro IWAMOTO" userId="da88981478ac1598" providerId="LiveId" clId="{EF64D012-71DB-426A-A84C-2458E0D01D2C}" dt="2019-02-12T11:44:02.770" v="2441" actId="478"/>
          <ac:picMkLst>
            <pc:docMk/>
            <pc:sldMk cId="496569739" sldId="290"/>
            <ac:picMk id="5" creationId="{7E717F1C-AF51-4573-83E7-0507FC709AEF}"/>
          </ac:picMkLst>
        </pc:picChg>
        <pc:picChg chg="add mod ord">
          <ac:chgData name="Shintaro IWAMOTO" userId="da88981478ac1598" providerId="LiveId" clId="{EF64D012-71DB-426A-A84C-2458E0D01D2C}" dt="2019-02-12T11:44:08.429" v="2447" actId="1035"/>
          <ac:picMkLst>
            <pc:docMk/>
            <pc:sldMk cId="496569739" sldId="290"/>
            <ac:picMk id="6" creationId="{8802FDC4-B120-480E-90FF-0BED585A37D8}"/>
          </ac:picMkLst>
        </pc:picChg>
        <pc:picChg chg="del mod">
          <ac:chgData name="Shintaro IWAMOTO" userId="da88981478ac1598" providerId="LiveId" clId="{EF64D012-71DB-426A-A84C-2458E0D01D2C}" dt="2019-02-12T05:25:16.957" v="1113" actId="478"/>
          <ac:picMkLst>
            <pc:docMk/>
            <pc:sldMk cId="496569739" sldId="290"/>
            <ac:picMk id="9" creationId="{86A25704-B377-4F48-A009-35E2DEA84853}"/>
          </ac:picMkLst>
        </pc:picChg>
        <pc:picChg chg="mod ord">
          <ac:chgData name="Shintaro IWAMOTO" userId="da88981478ac1598" providerId="LiveId" clId="{EF64D012-71DB-426A-A84C-2458E0D01D2C}" dt="2019-02-12T05:25:18.871" v="1114" actId="1076"/>
          <ac:picMkLst>
            <pc:docMk/>
            <pc:sldMk cId="496569739" sldId="290"/>
            <ac:picMk id="11" creationId="{70E2FD26-CF5B-4D8E-A9DF-AC5052A9BCD6}"/>
          </ac:picMkLst>
        </pc:picChg>
        <pc:picChg chg="del mod">
          <ac:chgData name="Shintaro IWAMOTO" userId="da88981478ac1598" providerId="LiveId" clId="{EF64D012-71DB-426A-A84C-2458E0D01D2C}" dt="2019-02-12T05:23:57.080" v="1082" actId="478"/>
          <ac:picMkLst>
            <pc:docMk/>
            <pc:sldMk cId="496569739" sldId="290"/>
            <ac:picMk id="23" creationId="{4A3EC460-2368-4B54-9F7D-60D84139BBE2}"/>
          </ac:picMkLst>
        </pc:picChg>
        <pc:picChg chg="mod">
          <ac:chgData name="Shintaro IWAMOTO" userId="da88981478ac1598" providerId="LiveId" clId="{EF64D012-71DB-426A-A84C-2458E0D01D2C}" dt="2019-02-12T11:44:16.243" v="2456" actId="1035"/>
          <ac:picMkLst>
            <pc:docMk/>
            <pc:sldMk cId="496569739" sldId="290"/>
            <ac:picMk id="35" creationId="{D94D0D74-1069-42CE-968C-11B12A2CCF65}"/>
          </ac:picMkLst>
        </pc:picChg>
        <pc:picChg chg="topLvl">
          <ac:chgData name="Shintaro IWAMOTO" userId="da88981478ac1598" providerId="LiveId" clId="{EF64D012-71DB-426A-A84C-2458E0D01D2C}" dt="2019-02-12T05:24:41.520" v="1096" actId="478"/>
          <ac:picMkLst>
            <pc:docMk/>
            <pc:sldMk cId="496569739" sldId="290"/>
            <ac:picMk id="46" creationId="{FA1B8B9F-A422-4DFB-87D3-CFE4C8638B44}"/>
          </ac:picMkLst>
        </pc:picChg>
        <pc:picChg chg="del topLvl">
          <ac:chgData name="Shintaro IWAMOTO" userId="da88981478ac1598" providerId="LiveId" clId="{EF64D012-71DB-426A-A84C-2458E0D01D2C}" dt="2019-02-12T05:24:41.520" v="1096" actId="478"/>
          <ac:picMkLst>
            <pc:docMk/>
            <pc:sldMk cId="496569739" sldId="290"/>
            <ac:picMk id="47" creationId="{2A8AE437-5329-4B23-90B1-248476124B8D}"/>
          </ac:picMkLst>
        </pc:picChg>
        <pc:picChg chg="mod">
          <ac:chgData name="Shintaro IWAMOTO" userId="da88981478ac1598" providerId="LiveId" clId="{EF64D012-71DB-426A-A84C-2458E0D01D2C}" dt="2019-02-11T18:12:40.333" v="829" actId="1076"/>
          <ac:picMkLst>
            <pc:docMk/>
            <pc:sldMk cId="496569739" sldId="290"/>
            <ac:picMk id="71" creationId="{0695E8C4-DD33-46EF-95AC-93A3187875FA}"/>
          </ac:picMkLst>
        </pc:picChg>
        <pc:cxnChg chg="del mod">
          <ac:chgData name="Shintaro IWAMOTO" userId="da88981478ac1598" providerId="LiveId" clId="{EF64D012-71DB-426A-A84C-2458E0D01D2C}" dt="2019-02-12T05:24:04.752" v="1085" actId="478"/>
          <ac:cxnSpMkLst>
            <pc:docMk/>
            <pc:sldMk cId="496569739" sldId="290"/>
            <ac:cxnSpMk id="19" creationId="{C82ECDE0-D132-4E52-B810-C180DBBCFFE5}"/>
          </ac:cxnSpMkLst>
        </pc:cxnChg>
        <pc:cxnChg chg="mod">
          <ac:chgData name="Shintaro IWAMOTO" userId="da88981478ac1598" providerId="LiveId" clId="{EF64D012-71DB-426A-A84C-2458E0D01D2C}" dt="2019-02-12T11:44:13.362" v="2448" actId="1076"/>
          <ac:cxnSpMkLst>
            <pc:docMk/>
            <pc:sldMk cId="496569739" sldId="290"/>
            <ac:cxnSpMk id="60" creationId="{800068DE-4154-49DD-BB38-EF569B50868E}"/>
          </ac:cxnSpMkLst>
        </pc:cxnChg>
        <pc:cxnChg chg="mod">
          <ac:chgData name="Shintaro IWAMOTO" userId="da88981478ac1598" providerId="LiveId" clId="{EF64D012-71DB-426A-A84C-2458E0D01D2C}" dt="2019-02-12T05:24:33.856" v="1094" actId="1076"/>
          <ac:cxnSpMkLst>
            <pc:docMk/>
            <pc:sldMk cId="496569739" sldId="290"/>
            <ac:cxnSpMk id="61" creationId="{53E0FCBA-B0BC-4572-A2F4-5E68B61F5E14}"/>
          </ac:cxnSpMkLst>
        </pc:cxnChg>
      </pc:sldChg>
      <pc:sldChg chg="modSp add del">
        <pc:chgData name="Shintaro IWAMOTO" userId="da88981478ac1598" providerId="LiveId" clId="{EF64D012-71DB-426A-A84C-2458E0D01D2C}" dt="2019-02-12T05:44:18.541" v="1691" actId="2696"/>
        <pc:sldMkLst>
          <pc:docMk/>
          <pc:sldMk cId="3052513129" sldId="291"/>
        </pc:sldMkLst>
        <pc:spChg chg="mod">
          <ac:chgData name="Shintaro IWAMOTO" userId="da88981478ac1598" providerId="LiveId" clId="{EF64D012-71DB-426A-A84C-2458E0D01D2C}" dt="2019-02-12T05:44:08.581" v="1688"/>
          <ac:spMkLst>
            <pc:docMk/>
            <pc:sldMk cId="3052513129" sldId="291"/>
            <ac:spMk id="2" creationId="{61F74863-03A0-4314-BE4D-317E6946833C}"/>
          </ac:spMkLst>
        </pc:spChg>
      </pc:sldChg>
      <pc:sldChg chg="modSp add">
        <pc:chgData name="Shintaro IWAMOTO" userId="da88981478ac1598" providerId="LiveId" clId="{EF64D012-71DB-426A-A84C-2458E0D01D2C}" dt="2019-02-12T05:31:50.109" v="1206"/>
        <pc:sldMkLst>
          <pc:docMk/>
          <pc:sldMk cId="4139936506" sldId="292"/>
        </pc:sldMkLst>
        <pc:spChg chg="mod">
          <ac:chgData name="Shintaro IWAMOTO" userId="da88981478ac1598" providerId="LiveId" clId="{EF64D012-71DB-426A-A84C-2458E0D01D2C}" dt="2019-02-12T05:31:50.109" v="1206"/>
          <ac:spMkLst>
            <pc:docMk/>
            <pc:sldMk cId="4139936506" sldId="292"/>
            <ac:spMk id="2" creationId="{61F74863-03A0-4314-BE4D-317E6946833C}"/>
          </ac:spMkLst>
        </pc:spChg>
      </pc:sldChg>
      <pc:sldChg chg="addSp modSp add">
        <pc:chgData name="Shintaro IWAMOTO" userId="da88981478ac1598" providerId="LiveId" clId="{EF64D012-71DB-426A-A84C-2458E0D01D2C}" dt="2019-02-12T05:43:41.160" v="1656" actId="6549"/>
        <pc:sldMkLst>
          <pc:docMk/>
          <pc:sldMk cId="3647415681" sldId="293"/>
        </pc:sldMkLst>
        <pc:spChg chg="mod">
          <ac:chgData name="Shintaro IWAMOTO" userId="da88981478ac1598" providerId="LiveId" clId="{EF64D012-71DB-426A-A84C-2458E0D01D2C}" dt="2019-02-12T05:43:41.160" v="1656" actId="6549"/>
          <ac:spMkLst>
            <pc:docMk/>
            <pc:sldMk cId="3647415681" sldId="293"/>
            <ac:spMk id="2" creationId="{191ADAF4-9AA3-400F-B28C-8D01AA032035}"/>
          </ac:spMkLst>
        </pc:spChg>
        <pc:picChg chg="add">
          <ac:chgData name="Shintaro IWAMOTO" userId="da88981478ac1598" providerId="LiveId" clId="{EF64D012-71DB-426A-A84C-2458E0D01D2C}" dt="2019-02-12T05:43:00.465" v="1575"/>
          <ac:picMkLst>
            <pc:docMk/>
            <pc:sldMk cId="3647415681" sldId="293"/>
            <ac:picMk id="3" creationId="{11A1D100-FE31-4E81-B753-59D341531895}"/>
          </ac:picMkLst>
        </pc:picChg>
      </pc:sldChg>
      <pc:sldChg chg="addSp modSp add ord">
        <pc:chgData name="Shintaro IWAMOTO" userId="da88981478ac1598" providerId="LiveId" clId="{EF64D012-71DB-426A-A84C-2458E0D01D2C}" dt="2019-02-12T18:43:12.778" v="5904"/>
        <pc:sldMkLst>
          <pc:docMk/>
          <pc:sldMk cId="155751344" sldId="294"/>
        </pc:sldMkLst>
        <pc:spChg chg="mod">
          <ac:chgData name="Shintaro IWAMOTO" userId="da88981478ac1598" providerId="LiveId" clId="{EF64D012-71DB-426A-A84C-2458E0D01D2C}" dt="2019-02-12T05:46:14.340" v="1822" actId="20577"/>
          <ac:spMkLst>
            <pc:docMk/>
            <pc:sldMk cId="155751344" sldId="294"/>
            <ac:spMk id="2" creationId="{20D8214F-F591-46AC-855E-8B861DE21A71}"/>
          </ac:spMkLst>
        </pc:spChg>
        <pc:picChg chg="add mod">
          <ac:chgData name="Shintaro IWAMOTO" userId="da88981478ac1598" providerId="LiveId" clId="{EF64D012-71DB-426A-A84C-2458E0D01D2C}" dt="2019-02-12T06:30:03.907" v="1831" actId="1076"/>
          <ac:picMkLst>
            <pc:docMk/>
            <pc:sldMk cId="155751344" sldId="294"/>
            <ac:picMk id="3" creationId="{981C8636-AC21-4A9C-9E67-8CA7D12C9940}"/>
          </ac:picMkLst>
        </pc:picChg>
        <pc:picChg chg="add mod">
          <ac:chgData name="Shintaro IWAMOTO" userId="da88981478ac1598" providerId="LiveId" clId="{EF64D012-71DB-426A-A84C-2458E0D01D2C}" dt="2019-02-12T06:30:06.444" v="1832" actId="1076"/>
          <ac:picMkLst>
            <pc:docMk/>
            <pc:sldMk cId="155751344" sldId="294"/>
            <ac:picMk id="4" creationId="{17ABA9FF-977F-4C70-8BEC-7F58E27F534D}"/>
          </ac:picMkLst>
        </pc:picChg>
        <pc:picChg chg="add mod">
          <ac:chgData name="Shintaro IWAMOTO" userId="da88981478ac1598" providerId="LiveId" clId="{EF64D012-71DB-426A-A84C-2458E0D01D2C}" dt="2019-02-12T06:30:08.675" v="1833" actId="1076"/>
          <ac:picMkLst>
            <pc:docMk/>
            <pc:sldMk cId="155751344" sldId="294"/>
            <ac:picMk id="5" creationId="{047AE5FE-6408-451B-A6CC-8300C96164F6}"/>
          </ac:picMkLst>
        </pc:picChg>
      </pc:sldChg>
      <pc:sldChg chg="addSp delSp modSp add ord">
        <pc:chgData name="Shintaro IWAMOTO" userId="da88981478ac1598" providerId="LiveId" clId="{EF64D012-71DB-426A-A84C-2458E0D01D2C}" dt="2019-02-12T18:43:12.778" v="5904"/>
        <pc:sldMkLst>
          <pc:docMk/>
          <pc:sldMk cId="1134730840" sldId="295"/>
        </pc:sldMkLst>
        <pc:spChg chg="mod">
          <ac:chgData name="Shintaro IWAMOTO" userId="da88981478ac1598" providerId="LiveId" clId="{EF64D012-71DB-426A-A84C-2458E0D01D2C}" dt="2019-02-12T06:30:58.098" v="1835"/>
          <ac:spMkLst>
            <pc:docMk/>
            <pc:sldMk cId="1134730840" sldId="295"/>
            <ac:spMk id="2" creationId="{FF2287C7-A4E0-4B75-A1AD-FAF96C0EAFD3}"/>
          </ac:spMkLst>
        </pc:spChg>
        <pc:spChg chg="add mod">
          <ac:chgData name="Shintaro IWAMOTO" userId="da88981478ac1598" providerId="LiveId" clId="{EF64D012-71DB-426A-A84C-2458E0D01D2C}" dt="2019-02-12T06:47:43.757" v="2171"/>
          <ac:spMkLst>
            <pc:docMk/>
            <pc:sldMk cId="1134730840" sldId="295"/>
            <ac:spMk id="3" creationId="{A9CAE953-C718-47A2-9289-6609EE539A27}"/>
          </ac:spMkLst>
        </pc:spChg>
        <pc:spChg chg="add mod">
          <ac:chgData name="Shintaro IWAMOTO" userId="da88981478ac1598" providerId="LiveId" clId="{EF64D012-71DB-426A-A84C-2458E0D01D2C}" dt="2019-02-12T06:49:10.497" v="2226" actId="122"/>
          <ac:spMkLst>
            <pc:docMk/>
            <pc:sldMk cId="1134730840" sldId="295"/>
            <ac:spMk id="11" creationId="{17001885-79AF-44D2-8EAF-43E5F96AD23C}"/>
          </ac:spMkLst>
        </pc:spChg>
        <pc:spChg chg="add mod">
          <ac:chgData name="Shintaro IWAMOTO" userId="da88981478ac1598" providerId="LiveId" clId="{EF64D012-71DB-426A-A84C-2458E0D01D2C}" dt="2019-02-12T06:48:53.925" v="2222" actId="207"/>
          <ac:spMkLst>
            <pc:docMk/>
            <pc:sldMk cId="1134730840" sldId="295"/>
            <ac:spMk id="12" creationId="{80AE84A3-D4EE-4799-9419-DA639D3BA2B3}"/>
          </ac:spMkLst>
        </pc:spChg>
        <pc:picChg chg="add del mod">
          <ac:chgData name="Shintaro IWAMOTO" userId="da88981478ac1598" providerId="LiveId" clId="{EF64D012-71DB-426A-A84C-2458E0D01D2C}" dt="2019-02-12T06:46:46.657" v="2144" actId="478"/>
          <ac:picMkLst>
            <pc:docMk/>
            <pc:sldMk cId="1134730840" sldId="295"/>
            <ac:picMk id="4" creationId="{2B8AC08E-8209-4EB5-94AB-17D5C2B2E759}"/>
          </ac:picMkLst>
        </pc:picChg>
        <pc:picChg chg="add mod">
          <ac:chgData name="Shintaro IWAMOTO" userId="da88981478ac1598" providerId="LiveId" clId="{EF64D012-71DB-426A-A84C-2458E0D01D2C}" dt="2019-02-12T06:46:58.482" v="2148" actId="1076"/>
          <ac:picMkLst>
            <pc:docMk/>
            <pc:sldMk cId="1134730840" sldId="295"/>
            <ac:picMk id="5" creationId="{8A471A30-3904-4F30-87CE-64A045AF70DE}"/>
          </ac:picMkLst>
        </pc:picChg>
        <pc:cxnChg chg="add mod">
          <ac:chgData name="Shintaro IWAMOTO" userId="da88981478ac1598" providerId="LiveId" clId="{EF64D012-71DB-426A-A84C-2458E0D01D2C}" dt="2019-02-12T06:47:13.360" v="2153" actId="14100"/>
          <ac:cxnSpMkLst>
            <pc:docMk/>
            <pc:sldMk cId="1134730840" sldId="295"/>
            <ac:cxnSpMk id="7" creationId="{013F0FF8-48B9-4C78-BBE1-73142409D0F6}"/>
          </ac:cxnSpMkLst>
        </pc:cxnChg>
        <pc:cxnChg chg="add mod">
          <ac:chgData name="Shintaro IWAMOTO" userId="da88981478ac1598" providerId="LiveId" clId="{EF64D012-71DB-426A-A84C-2458E0D01D2C}" dt="2019-02-12T06:47:19.185" v="2156" actId="14100"/>
          <ac:cxnSpMkLst>
            <pc:docMk/>
            <pc:sldMk cId="1134730840" sldId="295"/>
            <ac:cxnSpMk id="9" creationId="{F848E6C0-55A7-4DB6-BBC0-97FA8C1CDB9A}"/>
          </ac:cxnSpMkLst>
        </pc:cxnChg>
      </pc:sldChg>
      <pc:sldChg chg="modSp add">
        <pc:chgData name="Shintaro IWAMOTO" userId="da88981478ac1598" providerId="LiveId" clId="{EF64D012-71DB-426A-A84C-2458E0D01D2C}" dt="2019-02-12T11:54:49.396" v="4056" actId="27636"/>
        <pc:sldMkLst>
          <pc:docMk/>
          <pc:sldMk cId="1588429570" sldId="367"/>
        </pc:sldMkLst>
        <pc:spChg chg="mod">
          <ac:chgData name="Shintaro IWAMOTO" userId="da88981478ac1598" providerId="LiveId" clId="{EF64D012-71DB-426A-A84C-2458E0D01D2C}" dt="2019-02-12T11:54:49.396" v="4056" actId="27636"/>
          <ac:spMkLst>
            <pc:docMk/>
            <pc:sldMk cId="1588429570" sldId="367"/>
            <ac:spMk id="2" creationId="{C47BDF66-BBDD-43B3-AEAF-487268ED4463}"/>
          </ac:spMkLst>
        </pc:spChg>
      </pc:sldChg>
      <pc:sldChg chg="modSp add ord">
        <pc:chgData name="Shintaro IWAMOTO" userId="da88981478ac1598" providerId="LiveId" clId="{EF64D012-71DB-426A-A84C-2458E0D01D2C}" dt="2019-02-12T18:53:51.146" v="6430"/>
        <pc:sldMkLst>
          <pc:docMk/>
          <pc:sldMk cId="3544407142" sldId="373"/>
        </pc:sldMkLst>
        <pc:spChg chg="mod">
          <ac:chgData name="Shintaro IWAMOTO" userId="da88981478ac1598" providerId="LiveId" clId="{EF64D012-71DB-426A-A84C-2458E0D01D2C}" dt="2019-02-12T11:56:09.053" v="4058" actId="27636"/>
          <ac:spMkLst>
            <pc:docMk/>
            <pc:sldMk cId="3544407142" sldId="373"/>
            <ac:spMk id="2" creationId="{5674FB16-F850-4159-8538-11F16447E586}"/>
          </ac:spMkLst>
        </pc:spChg>
      </pc:sldChg>
      <pc:sldChg chg="modSp add ord">
        <pc:chgData name="Shintaro IWAMOTO" userId="da88981478ac1598" providerId="LiveId" clId="{EF64D012-71DB-426A-A84C-2458E0D01D2C}" dt="2019-02-12T19:19:06.929" v="7107"/>
        <pc:sldMkLst>
          <pc:docMk/>
          <pc:sldMk cId="4119895801" sldId="374"/>
        </pc:sldMkLst>
        <pc:spChg chg="mod">
          <ac:chgData name="Shintaro IWAMOTO" userId="da88981478ac1598" providerId="LiveId" clId="{EF64D012-71DB-426A-A84C-2458E0D01D2C}" dt="2019-02-12T11:56:18.460" v="4060" actId="27636"/>
          <ac:spMkLst>
            <pc:docMk/>
            <pc:sldMk cId="4119895801" sldId="374"/>
            <ac:spMk id="2" creationId="{BC864492-EAED-4071-A5AF-157A2C217CA2}"/>
          </ac:spMkLst>
        </pc:spChg>
      </pc:sldChg>
      <pc:sldChg chg="modSp add ord">
        <pc:chgData name="Shintaro IWAMOTO" userId="da88981478ac1598" providerId="LiveId" clId="{EF64D012-71DB-426A-A84C-2458E0D01D2C}" dt="2019-02-12T12:04:09.673" v="4180" actId="6549"/>
        <pc:sldMkLst>
          <pc:docMk/>
          <pc:sldMk cId="2599716888" sldId="375"/>
        </pc:sldMkLst>
        <pc:spChg chg="mod">
          <ac:chgData name="Shintaro IWAMOTO" userId="da88981478ac1598" providerId="LiveId" clId="{EF64D012-71DB-426A-A84C-2458E0D01D2C}" dt="2019-02-12T12:04:09.673" v="4180" actId="6549"/>
          <ac:spMkLst>
            <pc:docMk/>
            <pc:sldMk cId="2599716888" sldId="375"/>
            <ac:spMk id="2" creationId="{ACB4AE73-1FEF-4845-BEE5-F7A05723FBFA}"/>
          </ac:spMkLst>
        </pc:spChg>
      </pc:sldChg>
      <pc:sldChg chg="modSp add ord">
        <pc:chgData name="Shintaro IWAMOTO" userId="da88981478ac1598" providerId="LiveId" clId="{EF64D012-71DB-426A-A84C-2458E0D01D2C}" dt="2019-02-12T19:19:14.515" v="7108"/>
        <pc:sldMkLst>
          <pc:docMk/>
          <pc:sldMk cId="701521960" sldId="376"/>
        </pc:sldMkLst>
        <pc:spChg chg="mod">
          <ac:chgData name="Shintaro IWAMOTO" userId="da88981478ac1598" providerId="LiveId" clId="{EF64D012-71DB-426A-A84C-2458E0D01D2C}" dt="2019-02-12T19:18:17.138" v="7055" actId="20577"/>
          <ac:spMkLst>
            <pc:docMk/>
            <pc:sldMk cId="701521960" sldId="376"/>
            <ac:spMk id="2" creationId="{8C86A55B-6EBF-4E44-B5DD-E690B2AA0A39}"/>
          </ac:spMkLst>
        </pc:spChg>
        <pc:spChg chg="mod">
          <ac:chgData name="Shintaro IWAMOTO" userId="da88981478ac1598" providerId="LiveId" clId="{EF64D012-71DB-426A-A84C-2458E0D01D2C}" dt="2019-02-12T19:18:23.244" v="7059" actId="20577"/>
          <ac:spMkLst>
            <pc:docMk/>
            <pc:sldMk cId="701521960" sldId="376"/>
            <ac:spMk id="4" creationId="{C0EDAC42-DA91-4EAE-8E2E-434A068199C7}"/>
          </ac:spMkLst>
        </pc:spChg>
        <pc:spChg chg="mod">
          <ac:chgData name="Shintaro IWAMOTO" userId="da88981478ac1598" providerId="LiveId" clId="{EF64D012-71DB-426A-A84C-2458E0D01D2C}" dt="2019-02-12T19:18:20.471" v="7057" actId="20577"/>
          <ac:spMkLst>
            <pc:docMk/>
            <pc:sldMk cId="701521960" sldId="376"/>
            <ac:spMk id="19" creationId="{F3752E29-0ED1-49D0-B886-14D363A3CE38}"/>
          </ac:spMkLst>
        </pc:spChg>
        <pc:spChg chg="mod">
          <ac:chgData name="Shintaro IWAMOTO" userId="da88981478ac1598" providerId="LiveId" clId="{EF64D012-71DB-426A-A84C-2458E0D01D2C}" dt="2019-02-12T19:04:41.874" v="6934" actId="1076"/>
          <ac:spMkLst>
            <pc:docMk/>
            <pc:sldMk cId="701521960" sldId="376"/>
            <ac:spMk id="24" creationId="{32DB3F73-348C-43FA-87C5-C8908A7F50C5}"/>
          </ac:spMkLst>
        </pc:spChg>
      </pc:sldChg>
      <pc:sldChg chg="add del ord">
        <pc:chgData name="Shintaro IWAMOTO" userId="da88981478ac1598" providerId="LiveId" clId="{EF64D012-71DB-426A-A84C-2458E0D01D2C}" dt="2019-02-12T19:19:48.268" v="7112" actId="2696"/>
        <pc:sldMkLst>
          <pc:docMk/>
          <pc:sldMk cId="2762253752" sldId="377"/>
        </pc:sldMkLst>
      </pc:sldChg>
      <pc:sldChg chg="addSp modSp add">
        <pc:chgData name="Shintaro IWAMOTO" userId="da88981478ac1598" providerId="LiveId" clId="{EF64D012-71DB-426A-A84C-2458E0D01D2C}" dt="2019-02-12T18:50:54.881" v="6218" actId="20577"/>
        <pc:sldMkLst>
          <pc:docMk/>
          <pc:sldMk cId="285084326" sldId="378"/>
        </pc:sldMkLst>
        <pc:spChg chg="mod">
          <ac:chgData name="Shintaro IWAMOTO" userId="da88981478ac1598" providerId="LiveId" clId="{EF64D012-71DB-426A-A84C-2458E0D01D2C}" dt="2019-02-12T18:50:54.881" v="6218" actId="20577"/>
          <ac:spMkLst>
            <pc:docMk/>
            <pc:sldMk cId="285084326" sldId="378"/>
            <ac:spMk id="2" creationId="{105536E4-E2E2-4896-B5D9-168A12BC09EF}"/>
          </ac:spMkLst>
        </pc:spChg>
        <pc:picChg chg="add mod">
          <ac:chgData name="Shintaro IWAMOTO" userId="da88981478ac1598" providerId="LiveId" clId="{EF64D012-71DB-426A-A84C-2458E0D01D2C}" dt="2019-02-12T18:50:25.651" v="6174" actId="1076"/>
          <ac:picMkLst>
            <pc:docMk/>
            <pc:sldMk cId="285084326" sldId="378"/>
            <ac:picMk id="3" creationId="{99A4B1CA-B9D7-43CF-803A-6BB4B062C508}"/>
          </ac:picMkLst>
        </pc:picChg>
      </pc:sldChg>
      <pc:sldChg chg="addSp modSp add">
        <pc:chgData name="Shintaro IWAMOTO" userId="da88981478ac1598" providerId="LiveId" clId="{EF64D012-71DB-426A-A84C-2458E0D01D2C}" dt="2019-02-12T18:48:15.931" v="6068" actId="20577"/>
        <pc:sldMkLst>
          <pc:docMk/>
          <pc:sldMk cId="3286885272" sldId="379"/>
        </pc:sldMkLst>
        <pc:spChg chg="mod">
          <ac:chgData name="Shintaro IWAMOTO" userId="da88981478ac1598" providerId="LiveId" clId="{EF64D012-71DB-426A-A84C-2458E0D01D2C}" dt="2019-02-12T18:48:15.931" v="6068" actId="20577"/>
          <ac:spMkLst>
            <pc:docMk/>
            <pc:sldMk cId="3286885272" sldId="379"/>
            <ac:spMk id="2" creationId="{3916EBEE-0B62-4BA8-9A0D-52D7A041B81C}"/>
          </ac:spMkLst>
        </pc:spChg>
        <pc:picChg chg="add mod">
          <ac:chgData name="Shintaro IWAMOTO" userId="da88981478ac1598" providerId="LiveId" clId="{EF64D012-71DB-426A-A84C-2458E0D01D2C}" dt="2019-02-12T18:47:23.005" v="5967" actId="1076"/>
          <ac:picMkLst>
            <pc:docMk/>
            <pc:sldMk cId="3286885272" sldId="379"/>
            <ac:picMk id="3" creationId="{B3FDEF9D-C7B0-41AD-943E-A8C8C93AA1E1}"/>
          </ac:picMkLst>
        </pc:picChg>
      </pc:sldChg>
      <pc:sldChg chg="addSp modSp add">
        <pc:chgData name="Shintaro IWAMOTO" userId="da88981478ac1598" providerId="LiveId" clId="{EF64D012-71DB-426A-A84C-2458E0D01D2C}" dt="2019-02-12T12:05:53.944" v="4255"/>
        <pc:sldMkLst>
          <pc:docMk/>
          <pc:sldMk cId="2112699987" sldId="380"/>
        </pc:sldMkLst>
        <pc:spChg chg="mod">
          <ac:chgData name="Shintaro IWAMOTO" userId="da88981478ac1598" providerId="LiveId" clId="{EF64D012-71DB-426A-A84C-2458E0D01D2C}" dt="2019-02-12T12:05:53.944" v="4255"/>
          <ac:spMkLst>
            <pc:docMk/>
            <pc:sldMk cId="2112699987" sldId="380"/>
            <ac:spMk id="2" creationId="{6C3AA24E-FBD8-4655-B4B9-706DF314FBEB}"/>
          </ac:spMkLst>
        </pc:spChg>
        <pc:picChg chg="add mod">
          <ac:chgData name="Shintaro IWAMOTO" userId="da88981478ac1598" providerId="LiveId" clId="{EF64D012-71DB-426A-A84C-2458E0D01D2C}" dt="2019-02-12T12:05:17.756" v="4217" actId="1076"/>
          <ac:picMkLst>
            <pc:docMk/>
            <pc:sldMk cId="2112699987" sldId="380"/>
            <ac:picMk id="3" creationId="{D22F21EF-0235-4867-8B2C-C58956ED81E9}"/>
          </ac:picMkLst>
        </pc:picChg>
      </pc:sldChg>
      <pc:sldChg chg="addSp modSp add">
        <pc:chgData name="Shintaro IWAMOTO" userId="da88981478ac1598" providerId="LiveId" clId="{EF64D012-71DB-426A-A84C-2458E0D01D2C}" dt="2019-02-12T18:45:37.635" v="5964" actId="20577"/>
        <pc:sldMkLst>
          <pc:docMk/>
          <pc:sldMk cId="500009100" sldId="381"/>
        </pc:sldMkLst>
        <pc:spChg chg="mod">
          <ac:chgData name="Shintaro IWAMOTO" userId="da88981478ac1598" providerId="LiveId" clId="{EF64D012-71DB-426A-A84C-2458E0D01D2C}" dt="2019-02-12T18:45:37.635" v="5964" actId="20577"/>
          <ac:spMkLst>
            <pc:docMk/>
            <pc:sldMk cId="500009100" sldId="381"/>
            <ac:spMk id="2" creationId="{B95477C0-6D47-4BA3-A3EB-8235EE7502B6}"/>
          </ac:spMkLst>
        </pc:spChg>
        <pc:picChg chg="add">
          <ac:chgData name="Shintaro IWAMOTO" userId="da88981478ac1598" providerId="LiveId" clId="{EF64D012-71DB-426A-A84C-2458E0D01D2C}" dt="2019-02-12T18:44:52.477" v="5909"/>
          <ac:picMkLst>
            <pc:docMk/>
            <pc:sldMk cId="500009100" sldId="381"/>
            <ac:picMk id="3" creationId="{5FC384F0-928C-4080-8913-5C18FF3875EF}"/>
          </ac:picMkLst>
        </pc:picChg>
      </pc:sldChg>
      <pc:sldChg chg="addSp delSp modSp add ord">
        <pc:chgData name="Shintaro IWAMOTO" userId="da88981478ac1598" providerId="LiveId" clId="{EF64D012-71DB-426A-A84C-2458E0D01D2C}" dt="2019-02-12T18:49:45.069" v="6170"/>
        <pc:sldMkLst>
          <pc:docMk/>
          <pc:sldMk cId="3961133507" sldId="382"/>
        </pc:sldMkLst>
        <pc:spChg chg="mod">
          <ac:chgData name="Shintaro IWAMOTO" userId="da88981478ac1598" providerId="LiveId" clId="{EF64D012-71DB-426A-A84C-2458E0D01D2C}" dt="2019-02-12T18:49:41.051" v="6169" actId="20577"/>
          <ac:spMkLst>
            <pc:docMk/>
            <pc:sldMk cId="3961133507" sldId="382"/>
            <ac:spMk id="2" creationId="{337815B3-CB1C-44EC-B382-6EE95FB7BCDE}"/>
          </ac:spMkLst>
        </pc:spChg>
        <pc:spChg chg="del">
          <ac:chgData name="Shintaro IWAMOTO" userId="da88981478ac1598" providerId="LiveId" clId="{EF64D012-71DB-426A-A84C-2458E0D01D2C}" dt="2019-02-12T18:49:02.506" v="6070"/>
          <ac:spMkLst>
            <pc:docMk/>
            <pc:sldMk cId="3961133507" sldId="382"/>
            <ac:spMk id="3" creationId="{48C74036-CDF9-4232-B200-8D98C5249826}"/>
          </ac:spMkLst>
        </pc:spChg>
        <pc:picChg chg="add mod">
          <ac:chgData name="Shintaro IWAMOTO" userId="da88981478ac1598" providerId="LiveId" clId="{EF64D012-71DB-426A-A84C-2458E0D01D2C}" dt="2019-02-12T18:49:02.506" v="6070"/>
          <ac:picMkLst>
            <pc:docMk/>
            <pc:sldMk cId="3961133507" sldId="382"/>
            <ac:picMk id="4" creationId="{E84BB8BD-2D63-4B1C-BD64-E1BDC1884714}"/>
          </ac:picMkLst>
        </pc:picChg>
      </pc:sldChg>
      <pc:sldChg chg="addSp modSp add">
        <pc:chgData name="Shintaro IWAMOTO" userId="da88981478ac1598" providerId="LiveId" clId="{EF64D012-71DB-426A-A84C-2458E0D01D2C}" dt="2019-02-12T18:52:54.690" v="6355" actId="1076"/>
        <pc:sldMkLst>
          <pc:docMk/>
          <pc:sldMk cId="1573859659" sldId="383"/>
        </pc:sldMkLst>
        <pc:spChg chg="mod">
          <ac:chgData name="Shintaro IWAMOTO" userId="da88981478ac1598" providerId="LiveId" clId="{EF64D012-71DB-426A-A84C-2458E0D01D2C}" dt="2019-02-12T18:52:08.055" v="6276" actId="20577"/>
          <ac:spMkLst>
            <pc:docMk/>
            <pc:sldMk cId="1573859659" sldId="383"/>
            <ac:spMk id="2" creationId="{2F0C2F7D-9649-4A8C-9FED-1BB451BA8E8D}"/>
          </ac:spMkLst>
        </pc:spChg>
        <pc:spChg chg="add mod">
          <ac:chgData name="Shintaro IWAMOTO" userId="da88981478ac1598" providerId="LiveId" clId="{EF64D012-71DB-426A-A84C-2458E0D01D2C}" dt="2019-02-12T18:52:54.690" v="6355" actId="1076"/>
          <ac:spMkLst>
            <pc:docMk/>
            <pc:sldMk cId="1573859659" sldId="383"/>
            <ac:spMk id="4" creationId="{C277ECAE-B03B-4E5D-A6B7-292B10649C00}"/>
          </ac:spMkLst>
        </pc:spChg>
        <pc:picChg chg="add mod">
          <ac:chgData name="Shintaro IWAMOTO" userId="da88981478ac1598" providerId="LiveId" clId="{EF64D012-71DB-426A-A84C-2458E0D01D2C}" dt="2019-02-12T18:52:35.298" v="6278" actId="1076"/>
          <ac:picMkLst>
            <pc:docMk/>
            <pc:sldMk cId="1573859659" sldId="383"/>
            <ac:picMk id="3" creationId="{6224D387-FE3A-4C2E-B60E-0392805916AC}"/>
          </ac:picMkLst>
        </pc:picChg>
      </pc:sldChg>
      <pc:sldChg chg="modSp add">
        <pc:chgData name="Shintaro IWAMOTO" userId="da88981478ac1598" providerId="LiveId" clId="{EF64D012-71DB-426A-A84C-2458E0D01D2C}" dt="2019-02-12T18:53:46.853" v="6429"/>
        <pc:sldMkLst>
          <pc:docMk/>
          <pc:sldMk cId="276856894" sldId="384"/>
        </pc:sldMkLst>
        <pc:spChg chg="mod">
          <ac:chgData name="Shintaro IWAMOTO" userId="da88981478ac1598" providerId="LiveId" clId="{EF64D012-71DB-426A-A84C-2458E0D01D2C}" dt="2019-02-12T18:53:46.853" v="6429"/>
          <ac:spMkLst>
            <pc:docMk/>
            <pc:sldMk cId="276856894" sldId="384"/>
            <ac:spMk id="2" creationId="{15E32ED0-8834-4B5B-A08B-8A5759FE92D0}"/>
          </ac:spMkLst>
        </pc:spChg>
      </pc:sldChg>
      <pc:sldChg chg="addSp delSp modSp add">
        <pc:chgData name="Shintaro IWAMOTO" userId="da88981478ac1598" providerId="LiveId" clId="{EF64D012-71DB-426A-A84C-2458E0D01D2C}" dt="2019-02-12T19:03:18.986" v="6919" actId="1076"/>
        <pc:sldMkLst>
          <pc:docMk/>
          <pc:sldMk cId="2408654226" sldId="385"/>
        </pc:sldMkLst>
        <pc:spChg chg="mod">
          <ac:chgData name="Shintaro IWAMOTO" userId="da88981478ac1598" providerId="LiveId" clId="{EF64D012-71DB-426A-A84C-2458E0D01D2C}" dt="2019-02-12T18:53:59.723" v="6450" actId="20577"/>
          <ac:spMkLst>
            <pc:docMk/>
            <pc:sldMk cId="2408654226" sldId="385"/>
            <ac:spMk id="2" creationId="{E88DB71C-50E3-4FF5-98D9-6D0A5E229D62}"/>
          </ac:spMkLst>
        </pc:spChg>
        <pc:spChg chg="add mod">
          <ac:chgData name="Shintaro IWAMOTO" userId="da88981478ac1598" providerId="LiveId" clId="{EF64D012-71DB-426A-A84C-2458E0D01D2C}" dt="2019-02-12T18:55:13.992" v="6685" actId="1076"/>
          <ac:spMkLst>
            <pc:docMk/>
            <pc:sldMk cId="2408654226" sldId="385"/>
            <ac:spMk id="3" creationId="{0244148D-B432-440A-9695-25887D814C94}"/>
          </ac:spMkLst>
        </pc:spChg>
        <pc:spChg chg="add mod">
          <ac:chgData name="Shintaro IWAMOTO" userId="da88981478ac1598" providerId="LiveId" clId="{EF64D012-71DB-426A-A84C-2458E0D01D2C}" dt="2019-02-12T18:56:36.094" v="6725"/>
          <ac:spMkLst>
            <pc:docMk/>
            <pc:sldMk cId="2408654226" sldId="385"/>
            <ac:spMk id="6" creationId="{7B771CD7-721A-4723-AC43-22FEB130999D}"/>
          </ac:spMkLst>
        </pc:spChg>
        <pc:spChg chg="add mod">
          <ac:chgData name="Shintaro IWAMOTO" userId="da88981478ac1598" providerId="LiveId" clId="{EF64D012-71DB-426A-A84C-2458E0D01D2C}" dt="2019-02-12T19:01:42.325" v="6806" actId="14100"/>
          <ac:spMkLst>
            <pc:docMk/>
            <pc:sldMk cId="2408654226" sldId="385"/>
            <ac:spMk id="9" creationId="{CFC9587A-6165-4270-8351-A4561C9691E3}"/>
          </ac:spMkLst>
        </pc:spChg>
        <pc:spChg chg="add del mod">
          <ac:chgData name="Shintaro IWAMOTO" userId="da88981478ac1598" providerId="LiveId" clId="{EF64D012-71DB-426A-A84C-2458E0D01D2C}" dt="2019-02-12T19:03:17.260" v="6918"/>
          <ac:spMkLst>
            <pc:docMk/>
            <pc:sldMk cId="2408654226" sldId="385"/>
            <ac:spMk id="12" creationId="{354BA187-F9A8-49E4-8F1D-6B8C1D5C90BB}"/>
          </ac:spMkLst>
        </pc:spChg>
        <pc:picChg chg="mod">
          <ac:chgData name="Shintaro IWAMOTO" userId="da88981478ac1598" providerId="LiveId" clId="{EF64D012-71DB-426A-A84C-2458E0D01D2C}" dt="2019-02-12T18:56:38.056" v="6726" actId="1076"/>
          <ac:picMkLst>
            <pc:docMk/>
            <pc:sldMk cId="2408654226" sldId="385"/>
            <ac:picMk id="5" creationId="{05C12CAF-AB01-4230-9294-0C74E23335DB}"/>
          </ac:picMkLst>
        </pc:picChg>
        <pc:picChg chg="mod">
          <ac:chgData name="Shintaro IWAMOTO" userId="da88981478ac1598" providerId="LiveId" clId="{EF64D012-71DB-426A-A84C-2458E0D01D2C}" dt="2019-02-12T19:00:20.453" v="6736" actId="1076"/>
          <ac:picMkLst>
            <pc:docMk/>
            <pc:sldMk cId="2408654226" sldId="385"/>
            <ac:picMk id="8" creationId="{97334010-6D8C-48E0-82CF-9ADCD96C3FA4}"/>
          </ac:picMkLst>
        </pc:picChg>
        <pc:picChg chg="mod">
          <ac:chgData name="Shintaro IWAMOTO" userId="da88981478ac1598" providerId="LiveId" clId="{EF64D012-71DB-426A-A84C-2458E0D01D2C}" dt="2019-02-12T19:03:18.986" v="6919" actId="1076"/>
          <ac:picMkLst>
            <pc:docMk/>
            <pc:sldMk cId="2408654226" sldId="385"/>
            <ac:picMk id="11" creationId="{AC7EBF1B-2985-4951-82EC-EFD5D7EA7A05}"/>
          </ac:picMkLst>
        </pc:picChg>
      </pc:sldChg>
      <pc:sldChg chg="add del">
        <pc:chgData name="Shintaro IWAMOTO" userId="da88981478ac1598" providerId="LiveId" clId="{EF64D012-71DB-426A-A84C-2458E0D01D2C}" dt="2019-02-12T19:19:16.629" v="7109" actId="2696"/>
        <pc:sldMkLst>
          <pc:docMk/>
          <pc:sldMk cId="3506434214" sldId="386"/>
        </pc:sldMkLst>
      </pc:sldChg>
      <pc:sldChg chg="addSp delSp modSp add ord">
        <pc:chgData name="Shintaro IWAMOTO" userId="da88981478ac1598" providerId="LiveId" clId="{EF64D012-71DB-426A-A84C-2458E0D01D2C}" dt="2019-02-12T19:19:14.515" v="7108"/>
        <pc:sldMkLst>
          <pc:docMk/>
          <pc:sldMk cId="708900753" sldId="387"/>
        </pc:sldMkLst>
        <pc:spChg chg="mod">
          <ac:chgData name="Shintaro IWAMOTO" userId="da88981478ac1598" providerId="LiveId" clId="{EF64D012-71DB-426A-A84C-2458E0D01D2C}" dt="2019-02-12T19:06:59.937" v="7041"/>
          <ac:spMkLst>
            <pc:docMk/>
            <pc:sldMk cId="708900753" sldId="387"/>
            <ac:spMk id="2" creationId="{C9A882BB-7AF8-4868-AC92-69DECDC99E6B}"/>
          </ac:spMkLst>
        </pc:spChg>
        <pc:spChg chg="del">
          <ac:chgData name="Shintaro IWAMOTO" userId="da88981478ac1598" providerId="LiveId" clId="{EF64D012-71DB-426A-A84C-2458E0D01D2C}" dt="2019-02-12T19:07:03.047" v="7042" actId="478"/>
          <ac:spMkLst>
            <pc:docMk/>
            <pc:sldMk cId="708900753" sldId="387"/>
            <ac:spMk id="3" creationId="{D1391180-5F5F-42D8-8852-20E3D691D083}"/>
          </ac:spMkLst>
        </pc:spChg>
        <pc:picChg chg="add mod">
          <ac:chgData name="Shintaro IWAMOTO" userId="da88981478ac1598" providerId="LiveId" clId="{EF64D012-71DB-426A-A84C-2458E0D01D2C}" dt="2019-02-12T19:08:01.423" v="7050" actId="1076"/>
          <ac:picMkLst>
            <pc:docMk/>
            <pc:sldMk cId="708900753" sldId="387"/>
            <ac:picMk id="4" creationId="{2E5C36C9-A246-48DE-AF8B-2D77EEEFA03C}"/>
          </ac:picMkLst>
        </pc:picChg>
        <pc:picChg chg="add mod">
          <ac:chgData name="Shintaro IWAMOTO" userId="da88981478ac1598" providerId="LiveId" clId="{EF64D012-71DB-426A-A84C-2458E0D01D2C}" dt="2019-02-12T19:08:03.261" v="7051" actId="14100"/>
          <ac:picMkLst>
            <pc:docMk/>
            <pc:sldMk cId="708900753" sldId="387"/>
            <ac:picMk id="5" creationId="{1450A85E-A78E-4FFE-A180-2DF3F8AD85E8}"/>
          </ac:picMkLst>
        </pc:picChg>
      </pc:sldChg>
      <pc:sldChg chg="addSp delSp modSp add ord">
        <pc:chgData name="Shintaro IWAMOTO" userId="da88981478ac1598" providerId="LiveId" clId="{EF64D012-71DB-426A-A84C-2458E0D01D2C}" dt="2019-02-12T19:19:14.515" v="7108"/>
        <pc:sldMkLst>
          <pc:docMk/>
          <pc:sldMk cId="82098861" sldId="388"/>
        </pc:sldMkLst>
        <pc:spChg chg="mod">
          <ac:chgData name="Shintaro IWAMOTO" userId="da88981478ac1598" providerId="LiveId" clId="{EF64D012-71DB-426A-A84C-2458E0D01D2C}" dt="2019-02-12T19:18:33.399" v="7099"/>
          <ac:spMkLst>
            <pc:docMk/>
            <pc:sldMk cId="82098861" sldId="388"/>
            <ac:spMk id="2" creationId="{513FA32C-0CB5-41B3-A1B8-3DB126FFAA75}"/>
          </ac:spMkLst>
        </pc:spChg>
        <pc:spChg chg="del">
          <ac:chgData name="Shintaro IWAMOTO" userId="da88981478ac1598" providerId="LiveId" clId="{EF64D012-71DB-426A-A84C-2458E0D01D2C}" dt="2019-02-12T19:18:36.144" v="7100" actId="478"/>
          <ac:spMkLst>
            <pc:docMk/>
            <pc:sldMk cId="82098861" sldId="388"/>
            <ac:spMk id="3" creationId="{5162642E-A144-4667-8103-34C9DEC78A2B}"/>
          </ac:spMkLst>
        </pc:spChg>
        <pc:picChg chg="add mod">
          <ac:chgData name="Shintaro IWAMOTO" userId="da88981478ac1598" providerId="LiveId" clId="{EF64D012-71DB-426A-A84C-2458E0D01D2C}" dt="2019-02-12T19:18:43.281" v="7104" actId="1076"/>
          <ac:picMkLst>
            <pc:docMk/>
            <pc:sldMk cId="82098861" sldId="388"/>
            <ac:picMk id="4" creationId="{608A2156-8A48-4EFB-8B86-978FB5D481DC}"/>
          </ac:picMkLst>
        </pc:picChg>
      </pc:sldChg>
      <pc:sldChg chg="addSp modSp add">
        <pc:chgData name="Shintaro IWAMOTO" userId="da88981478ac1598" providerId="LiveId" clId="{EF64D012-71DB-426A-A84C-2458E0D01D2C}" dt="2019-02-12T19:42:15.250" v="7310" actId="14100"/>
        <pc:sldMkLst>
          <pc:docMk/>
          <pc:sldMk cId="2757765549" sldId="389"/>
        </pc:sldMkLst>
        <pc:spChg chg="mod">
          <ac:chgData name="Shintaro IWAMOTO" userId="da88981478ac1598" providerId="LiveId" clId="{EF64D012-71DB-426A-A84C-2458E0D01D2C}" dt="2019-02-12T19:42:09.753" v="7308" actId="20577"/>
          <ac:spMkLst>
            <pc:docMk/>
            <pc:sldMk cId="2757765549" sldId="389"/>
            <ac:spMk id="2" creationId="{9C6ED79C-BE71-431D-9B8C-BB5852BF7EF7}"/>
          </ac:spMkLst>
        </pc:spChg>
        <pc:picChg chg="add mod">
          <ac:chgData name="Shintaro IWAMOTO" userId="da88981478ac1598" providerId="LiveId" clId="{EF64D012-71DB-426A-A84C-2458E0D01D2C}" dt="2019-02-12T19:39:21.971" v="7202" actId="1076"/>
          <ac:picMkLst>
            <pc:docMk/>
            <pc:sldMk cId="2757765549" sldId="389"/>
            <ac:picMk id="3" creationId="{4B206E56-7F17-4F5C-8204-525CDC7DDA67}"/>
          </ac:picMkLst>
        </pc:picChg>
        <pc:picChg chg="add mod">
          <ac:chgData name="Shintaro IWAMOTO" userId="da88981478ac1598" providerId="LiveId" clId="{EF64D012-71DB-426A-A84C-2458E0D01D2C}" dt="2019-02-12T19:39:28.074" v="7206" actId="1076"/>
          <ac:picMkLst>
            <pc:docMk/>
            <pc:sldMk cId="2757765549" sldId="389"/>
            <ac:picMk id="10" creationId="{24CD7194-7BB4-498D-9049-F10B96D58498}"/>
          </ac:picMkLst>
        </pc:picChg>
        <pc:picChg chg="add mod">
          <ac:chgData name="Shintaro IWAMOTO" userId="da88981478ac1598" providerId="LiveId" clId="{EF64D012-71DB-426A-A84C-2458E0D01D2C}" dt="2019-02-12T19:40:20.548" v="7222" actId="1038"/>
          <ac:picMkLst>
            <pc:docMk/>
            <pc:sldMk cId="2757765549" sldId="389"/>
            <ac:picMk id="15" creationId="{182476A5-6012-410D-AAC1-FF5B565DD5EB}"/>
          </ac:picMkLst>
        </pc:picChg>
        <pc:cxnChg chg="add mod">
          <ac:chgData name="Shintaro IWAMOTO" userId="da88981478ac1598" providerId="LiveId" clId="{EF64D012-71DB-426A-A84C-2458E0D01D2C}" dt="2019-02-12T19:42:15.250" v="7310" actId="14100"/>
          <ac:cxnSpMkLst>
            <pc:docMk/>
            <pc:sldMk cId="2757765549" sldId="389"/>
            <ac:cxnSpMk id="5" creationId="{E9EC33E2-1B17-45DB-B476-673B66076A89}"/>
          </ac:cxnSpMkLst>
        </pc:cxnChg>
        <pc:cxnChg chg="add mod">
          <ac:chgData name="Shintaro IWAMOTO" userId="da88981478ac1598" providerId="LiveId" clId="{EF64D012-71DB-426A-A84C-2458E0D01D2C}" dt="2019-02-12T19:39:34.138" v="7209" actId="14100"/>
          <ac:cxnSpMkLst>
            <pc:docMk/>
            <pc:sldMk cId="2757765549" sldId="389"/>
            <ac:cxnSpMk id="11" creationId="{5D7920DD-4F84-47EF-B379-49D96AFB8547}"/>
          </ac:cxnSpMkLst>
        </pc:cxnChg>
        <pc:cxnChg chg="add mod">
          <ac:chgData name="Shintaro IWAMOTO" userId="da88981478ac1598" providerId="LiveId" clId="{EF64D012-71DB-426A-A84C-2458E0D01D2C}" dt="2019-02-12T19:39:39.315" v="7212" actId="14100"/>
          <ac:cxnSpMkLst>
            <pc:docMk/>
            <pc:sldMk cId="2757765549" sldId="389"/>
            <ac:cxnSpMk id="13" creationId="{CC9BB935-4A5A-4E12-ACC9-D74C826DD46E}"/>
          </ac:cxnSpMkLst>
        </pc:cxnChg>
      </pc:sldChg>
      <pc:sldChg chg="addSp delSp modSp add">
        <pc:chgData name="Shintaro IWAMOTO" userId="da88981478ac1598" providerId="LiveId" clId="{EF64D012-71DB-426A-A84C-2458E0D01D2C}" dt="2019-02-12T19:47:00.972" v="7354" actId="1076"/>
        <pc:sldMkLst>
          <pc:docMk/>
          <pc:sldMk cId="293964818" sldId="390"/>
        </pc:sldMkLst>
        <pc:spChg chg="mod">
          <ac:chgData name="Shintaro IWAMOTO" userId="da88981478ac1598" providerId="LiveId" clId="{EF64D012-71DB-426A-A84C-2458E0D01D2C}" dt="2019-02-12T19:46:03.676" v="7344"/>
          <ac:spMkLst>
            <pc:docMk/>
            <pc:sldMk cId="293964818" sldId="390"/>
            <ac:spMk id="2" creationId="{9C6ED79C-BE71-431D-9B8C-BB5852BF7EF7}"/>
          </ac:spMkLst>
        </pc:spChg>
        <pc:picChg chg="mod">
          <ac:chgData name="Shintaro IWAMOTO" userId="da88981478ac1598" providerId="LiveId" clId="{EF64D012-71DB-426A-A84C-2458E0D01D2C}" dt="2019-02-12T19:45:57.044" v="7342" actId="14826"/>
          <ac:picMkLst>
            <pc:docMk/>
            <pc:sldMk cId="293964818" sldId="390"/>
            <ac:picMk id="3" creationId="{4B206E56-7F17-4F5C-8204-525CDC7DDA67}"/>
          </ac:picMkLst>
        </pc:picChg>
        <pc:picChg chg="add mod">
          <ac:chgData name="Shintaro IWAMOTO" userId="da88981478ac1598" providerId="LiveId" clId="{EF64D012-71DB-426A-A84C-2458E0D01D2C}" dt="2019-02-12T19:46:55.773" v="7351" actId="1076"/>
          <ac:picMkLst>
            <pc:docMk/>
            <pc:sldMk cId="293964818" sldId="390"/>
            <ac:picMk id="7" creationId="{6B201155-F10E-4C3D-8E35-5F03529C4E1A}"/>
          </ac:picMkLst>
        </pc:picChg>
        <pc:picChg chg="add del">
          <ac:chgData name="Shintaro IWAMOTO" userId="da88981478ac1598" providerId="LiveId" clId="{EF64D012-71DB-426A-A84C-2458E0D01D2C}" dt="2019-02-12T19:45:53.400" v="7341"/>
          <ac:picMkLst>
            <pc:docMk/>
            <pc:sldMk cId="293964818" sldId="390"/>
            <ac:picMk id="8" creationId="{3A16EF44-517F-457B-B1D7-578F8ACBDAC1}"/>
          </ac:picMkLst>
        </pc:picChg>
        <pc:picChg chg="add mod">
          <ac:chgData name="Shintaro IWAMOTO" userId="da88981478ac1598" providerId="LiveId" clId="{EF64D012-71DB-426A-A84C-2458E0D01D2C}" dt="2019-02-12T19:47:00.972" v="7354" actId="1076"/>
          <ac:picMkLst>
            <pc:docMk/>
            <pc:sldMk cId="293964818" sldId="390"/>
            <ac:picMk id="9" creationId="{8DEA4979-1CB1-41D9-B665-F51237281E64}"/>
          </ac:picMkLst>
        </pc:picChg>
        <pc:picChg chg="del">
          <ac:chgData name="Shintaro IWAMOTO" userId="da88981478ac1598" providerId="LiveId" clId="{EF64D012-71DB-426A-A84C-2458E0D01D2C}" dt="2019-02-12T19:45:17.133" v="7329" actId="478"/>
          <ac:picMkLst>
            <pc:docMk/>
            <pc:sldMk cId="293964818" sldId="390"/>
            <ac:picMk id="10" creationId="{24CD7194-7BB4-498D-9049-F10B96D58498}"/>
          </ac:picMkLst>
        </pc:picChg>
        <pc:picChg chg="del">
          <ac:chgData name="Shintaro IWAMOTO" userId="da88981478ac1598" providerId="LiveId" clId="{EF64D012-71DB-426A-A84C-2458E0D01D2C}" dt="2019-02-12T19:46:13.559" v="7346" actId="478"/>
          <ac:picMkLst>
            <pc:docMk/>
            <pc:sldMk cId="293964818" sldId="390"/>
            <ac:picMk id="15" creationId="{182476A5-6012-410D-AAC1-FF5B565DD5EB}"/>
          </ac:picMkLst>
        </pc:picChg>
        <pc:cxnChg chg="mod">
          <ac:chgData name="Shintaro IWAMOTO" userId="da88981478ac1598" providerId="LiveId" clId="{EF64D012-71DB-426A-A84C-2458E0D01D2C}" dt="2019-02-12T19:42:31.208" v="7314" actId="14100"/>
          <ac:cxnSpMkLst>
            <pc:docMk/>
            <pc:sldMk cId="293964818" sldId="390"/>
            <ac:cxnSpMk id="5" creationId="{E9EC33E2-1B17-45DB-B476-673B66076A89}"/>
          </ac:cxnSpMkLst>
        </pc:cxnChg>
        <pc:cxnChg chg="mod">
          <ac:chgData name="Shintaro IWAMOTO" userId="da88981478ac1598" providerId="LiveId" clId="{EF64D012-71DB-426A-A84C-2458E0D01D2C}" dt="2019-02-12T19:45:17.133" v="7329" actId="478"/>
          <ac:cxnSpMkLst>
            <pc:docMk/>
            <pc:sldMk cId="293964818" sldId="390"/>
            <ac:cxnSpMk id="11" creationId="{5D7920DD-4F84-47EF-B379-49D96AFB8547}"/>
          </ac:cxnSpMkLst>
        </pc:cxnChg>
      </pc:sldChg>
      <pc:sldChg chg="addSp delSp modSp add del">
        <pc:chgData name="Shintaro IWAMOTO" userId="da88981478ac1598" providerId="LiveId" clId="{EF64D012-71DB-426A-A84C-2458E0D01D2C}" dt="2019-02-12T19:42:21.091" v="7311" actId="2696"/>
        <pc:sldMkLst>
          <pc:docMk/>
          <pc:sldMk cId="864482114" sldId="390"/>
        </pc:sldMkLst>
        <pc:spChg chg="del">
          <ac:chgData name="Shintaro IWAMOTO" userId="da88981478ac1598" providerId="LiveId" clId="{EF64D012-71DB-426A-A84C-2458E0D01D2C}" dt="2019-02-12T19:40:36.194" v="7251"/>
          <ac:spMkLst>
            <pc:docMk/>
            <pc:sldMk cId="864482114" sldId="390"/>
            <ac:spMk id="2" creationId="{C95B9C05-F5D0-4DDE-AA2F-123D1F192EB2}"/>
          </ac:spMkLst>
        </pc:spChg>
        <pc:spChg chg="add mod">
          <ac:chgData name="Shintaro IWAMOTO" userId="da88981478ac1598" providerId="LiveId" clId="{EF64D012-71DB-426A-A84C-2458E0D01D2C}" dt="2019-02-12T19:40:40.724" v="7261"/>
          <ac:spMkLst>
            <pc:docMk/>
            <pc:sldMk cId="864482114" sldId="390"/>
            <ac:spMk id="3" creationId="{81B5E511-B7DF-4BA0-9629-5C900BD67E77}"/>
          </ac:spMkLst>
        </pc:spChg>
      </pc:sldChg>
      <pc:sldChg chg="addSp delSp modSp add">
        <pc:chgData name="Shintaro IWAMOTO" userId="da88981478ac1598" providerId="LiveId" clId="{EF64D012-71DB-426A-A84C-2458E0D01D2C}" dt="2019-02-12T20:08:03.553" v="7646" actId="1076"/>
        <pc:sldMkLst>
          <pc:docMk/>
          <pc:sldMk cId="3511814298" sldId="391"/>
        </pc:sldMkLst>
        <pc:spChg chg="mod">
          <ac:chgData name="Shintaro IWAMOTO" userId="da88981478ac1598" providerId="LiveId" clId="{EF64D012-71DB-426A-A84C-2458E0D01D2C}" dt="2019-02-12T20:06:52.351" v="7429"/>
          <ac:spMkLst>
            <pc:docMk/>
            <pc:sldMk cId="3511814298" sldId="391"/>
            <ac:spMk id="2" creationId="{48757D90-F85C-4E5C-91FD-90C0E6E41F8F}"/>
          </ac:spMkLst>
        </pc:spChg>
        <pc:spChg chg="add mod">
          <ac:chgData name="Shintaro IWAMOTO" userId="da88981478ac1598" providerId="LiveId" clId="{EF64D012-71DB-426A-A84C-2458E0D01D2C}" dt="2019-02-12T20:08:03.553" v="7646" actId="1076"/>
          <ac:spMkLst>
            <pc:docMk/>
            <pc:sldMk cId="3511814298" sldId="391"/>
            <ac:spMk id="9" creationId="{4906FFE5-B011-4E73-810A-2A4FCEEA482D}"/>
          </ac:spMkLst>
        </pc:spChg>
        <pc:picChg chg="add">
          <ac:chgData name="Shintaro IWAMOTO" userId="da88981478ac1598" providerId="LiveId" clId="{EF64D012-71DB-426A-A84C-2458E0D01D2C}" dt="2019-02-12T19:55:14.363" v="7396"/>
          <ac:picMkLst>
            <pc:docMk/>
            <pc:sldMk cId="3511814298" sldId="391"/>
            <ac:picMk id="3" creationId="{CF7F3120-D907-45B4-AC80-499EF55875E5}"/>
          </ac:picMkLst>
        </pc:picChg>
        <pc:cxnChg chg="add del mod">
          <ac:chgData name="Shintaro IWAMOTO" userId="da88981478ac1598" providerId="LiveId" clId="{EF64D012-71DB-426A-A84C-2458E0D01D2C}" dt="2019-02-12T19:55:29.757" v="7398" actId="478"/>
          <ac:cxnSpMkLst>
            <pc:docMk/>
            <pc:sldMk cId="3511814298" sldId="391"/>
            <ac:cxnSpMk id="5" creationId="{04964258-CB6A-4D79-9014-8399B323844A}"/>
          </ac:cxnSpMkLst>
        </pc:cxnChg>
        <pc:cxnChg chg="add mod">
          <ac:chgData name="Shintaro IWAMOTO" userId="da88981478ac1598" providerId="LiveId" clId="{EF64D012-71DB-426A-A84C-2458E0D01D2C}" dt="2019-02-12T19:57:32.015" v="7428" actId="14100"/>
          <ac:cxnSpMkLst>
            <pc:docMk/>
            <pc:sldMk cId="3511814298" sldId="391"/>
            <ac:cxnSpMk id="6" creationId="{A71885D3-F662-4A29-8835-4C57228DEBAC}"/>
          </ac:cxnSpMkLst>
        </pc:cxnChg>
      </pc:sldChg>
      <pc:sldChg chg="addSp modSp add">
        <pc:chgData name="Shintaro IWAMOTO" userId="da88981478ac1598" providerId="LiveId" clId="{EF64D012-71DB-426A-A84C-2458E0D01D2C}" dt="2019-02-12T19:56:29.368" v="7427" actId="14100"/>
        <pc:sldMkLst>
          <pc:docMk/>
          <pc:sldMk cId="830130928" sldId="392"/>
        </pc:sldMkLst>
        <pc:spChg chg="mod">
          <ac:chgData name="Shintaro IWAMOTO" userId="da88981478ac1598" providerId="LiveId" clId="{EF64D012-71DB-426A-A84C-2458E0D01D2C}" dt="2019-02-12T19:55:39.274" v="7417"/>
          <ac:spMkLst>
            <pc:docMk/>
            <pc:sldMk cId="830130928" sldId="392"/>
            <ac:spMk id="2" creationId="{418E12A1-4859-4EA7-96D9-13E96A812AFE}"/>
          </ac:spMkLst>
        </pc:spChg>
        <pc:picChg chg="add mod">
          <ac:chgData name="Shintaro IWAMOTO" userId="da88981478ac1598" providerId="LiveId" clId="{EF64D012-71DB-426A-A84C-2458E0D01D2C}" dt="2019-02-12T19:56:23.207" v="7424" actId="1076"/>
          <ac:picMkLst>
            <pc:docMk/>
            <pc:sldMk cId="830130928" sldId="392"/>
            <ac:picMk id="3" creationId="{C544CDB1-FFDD-4351-A21E-CF2A17F6A5DF}"/>
          </ac:picMkLst>
        </pc:picChg>
        <pc:picChg chg="add mod">
          <ac:chgData name="Shintaro IWAMOTO" userId="da88981478ac1598" providerId="LiveId" clId="{EF64D012-71DB-426A-A84C-2458E0D01D2C}" dt="2019-02-12T19:56:29.368" v="7427" actId="14100"/>
          <ac:picMkLst>
            <pc:docMk/>
            <pc:sldMk cId="830130928" sldId="392"/>
            <ac:picMk id="4" creationId="{821DEC74-E7C9-4A5E-BA54-BF22F06C6B41}"/>
          </ac:picMkLst>
        </pc:picChg>
      </pc:sldChg>
      <pc:sldChg chg="addSp modSp add">
        <pc:chgData name="Shintaro IWAMOTO" userId="da88981478ac1598" providerId="LiveId" clId="{EF64D012-71DB-426A-A84C-2458E0D01D2C}" dt="2019-02-12T23:52:23.942" v="7877" actId="1076"/>
        <pc:sldMkLst>
          <pc:docMk/>
          <pc:sldMk cId="986752924" sldId="393"/>
        </pc:sldMkLst>
        <pc:spChg chg="mod">
          <ac:chgData name="Shintaro IWAMOTO" userId="da88981478ac1598" providerId="LiveId" clId="{EF64D012-71DB-426A-A84C-2458E0D01D2C}" dt="2019-02-12T23:50:12.564" v="7801"/>
          <ac:spMkLst>
            <pc:docMk/>
            <pc:sldMk cId="986752924" sldId="393"/>
            <ac:spMk id="2" creationId="{3FB50468-03A5-431C-BF76-4804882CF4B7}"/>
          </ac:spMkLst>
        </pc:spChg>
        <pc:spChg chg="add mod">
          <ac:chgData name="Shintaro IWAMOTO" userId="da88981478ac1598" providerId="LiveId" clId="{EF64D012-71DB-426A-A84C-2458E0D01D2C}" dt="2019-02-12T23:50:55.764" v="7831" actId="1076"/>
          <ac:spMkLst>
            <pc:docMk/>
            <pc:sldMk cId="986752924" sldId="393"/>
            <ac:spMk id="7" creationId="{128E4B4D-F426-4AEE-90A3-EF7AA8B7CDC9}"/>
          </ac:spMkLst>
        </pc:spChg>
        <pc:spChg chg="add mod">
          <ac:chgData name="Shintaro IWAMOTO" userId="da88981478ac1598" providerId="LiveId" clId="{EF64D012-71DB-426A-A84C-2458E0D01D2C}" dt="2019-02-12T23:52:23.942" v="7877" actId="1076"/>
          <ac:spMkLst>
            <pc:docMk/>
            <pc:sldMk cId="986752924" sldId="393"/>
            <ac:spMk id="8" creationId="{53C91FEE-23D2-403A-9ECE-F228DE8D4800}"/>
          </ac:spMkLst>
        </pc:spChg>
        <pc:picChg chg="add mod">
          <ac:chgData name="Shintaro IWAMOTO" userId="da88981478ac1598" providerId="LiveId" clId="{EF64D012-71DB-426A-A84C-2458E0D01D2C}" dt="2019-02-12T23:50:25.377" v="7805" actId="1076"/>
          <ac:picMkLst>
            <pc:docMk/>
            <pc:sldMk cId="986752924" sldId="393"/>
            <ac:picMk id="3" creationId="{9AC813B1-7F5C-4E59-BE1C-7930074AE614}"/>
          </ac:picMkLst>
        </pc:picChg>
        <pc:cxnChg chg="add mod">
          <ac:chgData name="Shintaro IWAMOTO" userId="da88981478ac1598" providerId="LiveId" clId="{EF64D012-71DB-426A-A84C-2458E0D01D2C}" dt="2019-02-12T23:50:37.765" v="7809" actId="14100"/>
          <ac:cxnSpMkLst>
            <pc:docMk/>
            <pc:sldMk cId="986752924" sldId="393"/>
            <ac:cxnSpMk id="5" creationId="{15FCDC00-9904-4D73-AE6C-9D4D735F44DF}"/>
          </ac:cxnSpMkLst>
        </pc:cxnChg>
      </pc:sldChg>
      <pc:sldChg chg="addSp modSp add">
        <pc:chgData name="Shintaro IWAMOTO" userId="da88981478ac1598" providerId="LiveId" clId="{EF64D012-71DB-426A-A84C-2458E0D01D2C}" dt="2019-02-13T00:01:16.959" v="7927" actId="20577"/>
        <pc:sldMkLst>
          <pc:docMk/>
          <pc:sldMk cId="2509144966" sldId="394"/>
        </pc:sldMkLst>
        <pc:spChg chg="mod">
          <ac:chgData name="Shintaro IWAMOTO" userId="da88981478ac1598" providerId="LiveId" clId="{EF64D012-71DB-426A-A84C-2458E0D01D2C}" dt="2019-02-13T00:01:16.959" v="7927" actId="20577"/>
          <ac:spMkLst>
            <pc:docMk/>
            <pc:sldMk cId="2509144966" sldId="394"/>
            <ac:spMk id="2" creationId="{C4412600-D732-42AB-93AC-E671BCBA6D8E}"/>
          </ac:spMkLst>
        </pc:spChg>
        <pc:picChg chg="add">
          <ac:chgData name="Shintaro IWAMOTO" userId="da88981478ac1598" providerId="LiveId" clId="{EF64D012-71DB-426A-A84C-2458E0D01D2C}" dt="2019-02-13T00:01:08.016" v="7879"/>
          <ac:picMkLst>
            <pc:docMk/>
            <pc:sldMk cId="2509144966" sldId="394"/>
            <ac:picMk id="3" creationId="{27478B20-CC09-4580-B0C4-5999DA40D1B4}"/>
          </ac:picMkLst>
        </pc:picChg>
      </pc:sldChg>
      <pc:sldChg chg="addSp modSp add ord">
        <pc:chgData name="Shintaro IWAMOTO" userId="da88981478ac1598" providerId="LiveId" clId="{EF64D012-71DB-426A-A84C-2458E0D01D2C}" dt="2019-02-13T00:06:02.153" v="7980" actId="1076"/>
        <pc:sldMkLst>
          <pc:docMk/>
          <pc:sldMk cId="478461139" sldId="395"/>
        </pc:sldMkLst>
        <pc:spChg chg="mod">
          <ac:chgData name="Shintaro IWAMOTO" userId="da88981478ac1598" providerId="LiveId" clId="{EF64D012-71DB-426A-A84C-2458E0D01D2C}" dt="2019-02-13T00:02:51.906" v="7973" actId="20577"/>
          <ac:spMkLst>
            <pc:docMk/>
            <pc:sldMk cId="478461139" sldId="395"/>
            <ac:spMk id="2" creationId="{28F43985-16FE-40B7-9DDE-2163BC4A8B72}"/>
          </ac:spMkLst>
        </pc:spChg>
        <pc:picChg chg="add mod">
          <ac:chgData name="Shintaro IWAMOTO" userId="da88981478ac1598" providerId="LiveId" clId="{EF64D012-71DB-426A-A84C-2458E0D01D2C}" dt="2019-02-13T00:05:54.269" v="7976" actId="1076"/>
          <ac:picMkLst>
            <pc:docMk/>
            <pc:sldMk cId="478461139" sldId="395"/>
            <ac:picMk id="3" creationId="{546C9030-A670-42E1-BA82-E2433E20ED26}"/>
          </ac:picMkLst>
        </pc:picChg>
        <pc:picChg chg="add mod">
          <ac:chgData name="Shintaro IWAMOTO" userId="da88981478ac1598" providerId="LiveId" clId="{EF64D012-71DB-426A-A84C-2458E0D01D2C}" dt="2019-02-13T00:06:02.153" v="7980" actId="1076"/>
          <ac:picMkLst>
            <pc:docMk/>
            <pc:sldMk cId="478461139" sldId="395"/>
            <ac:picMk id="4" creationId="{A7804A05-3035-44AB-853C-50938DEE37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EC3A7D3E-4713-4581-B0F4-D298B81DF05D}" type="datetimeFigureOut">
              <a:rPr kumimoji="1" lang="ja-JP" altLang="en-US" smtClean="0"/>
              <a:t>2019/2/15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DFF1C7E-ACAD-471E-82DF-6972FC2AD3CE}" type="slidenum">
              <a:rPr kumimoji="1" lang="ja-JP" altLang="en-US" smtClean="0"/>
              <a:t>‹#›</a:t>
            </a:fld>
            <a:endParaRPr kumimoji="1" lang="ja-JP" altLang="en-US"/>
          </a:p>
        </p:txBody>
      </p:sp>
    </p:spTree>
    <p:extLst>
      <p:ext uri="{BB962C8B-B14F-4D97-AF65-F5344CB8AC3E}">
        <p14:creationId xmlns:p14="http://schemas.microsoft.com/office/powerpoint/2010/main" val="19891449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 汎用サーボモータは産業用機械の駆動装置として広く用いられています．</a:t>
            </a:r>
          </a:p>
          <a:p>
            <a:r>
              <a:rPr kumimoji="1" lang="ja-JP" altLang="en-US" sz="1200" b="0" i="0" u="none" strike="noStrike" kern="1200" baseline="0" dirty="0">
                <a:solidFill>
                  <a:schemeClr val="tx1"/>
                </a:solidFill>
                <a:latin typeface="+mn-lt"/>
                <a:ea typeface="+mn-ea"/>
                <a:cs typeface="+mn-cs"/>
              </a:rPr>
              <a:t>近年，産業用機械の軽量化・高速化が進み低剛性・高慣性比の二慣性ねじり振動系の制御が求められています．</a:t>
            </a:r>
          </a:p>
          <a:p>
            <a:r>
              <a:rPr kumimoji="1" lang="ja-JP" altLang="en-US" sz="1200" b="0" i="0" u="none" strike="noStrike" kern="1200" baseline="0" dirty="0">
                <a:solidFill>
                  <a:schemeClr val="tx1"/>
                </a:solidFill>
                <a:latin typeface="+mn-lt"/>
                <a:ea typeface="+mn-ea"/>
                <a:cs typeface="+mn-cs"/>
              </a:rPr>
              <a:t>しかし，サーボモータで広く使われているノッチフィルタや</a:t>
            </a:r>
            <a:r>
              <a:rPr kumimoji="1" lang="en-US" altLang="ja-JP" sz="1200" b="0" i="0" u="none" strike="noStrike" kern="1200" baseline="0" dirty="0">
                <a:solidFill>
                  <a:schemeClr val="tx1"/>
                </a:solidFill>
                <a:latin typeface="+mn-lt"/>
                <a:ea typeface="+mn-ea"/>
                <a:cs typeface="+mn-cs"/>
              </a:rPr>
              <a:t>PID</a:t>
            </a:r>
            <a:r>
              <a:rPr kumimoji="1" lang="ja-JP" altLang="en-US" sz="1200" b="0" i="0" u="none" strike="noStrike" kern="1200" baseline="0" dirty="0">
                <a:solidFill>
                  <a:schemeClr val="tx1"/>
                </a:solidFill>
                <a:latin typeface="+mn-lt"/>
                <a:ea typeface="+mn-ea"/>
                <a:cs typeface="+mn-cs"/>
              </a:rPr>
              <a:t>補償器では十分な外乱抑制制御性能が得られるとは限りません．</a:t>
            </a:r>
          </a:p>
          <a:p>
            <a:r>
              <a:rPr kumimoji="1" lang="ja-JP" altLang="en-US" sz="1200" b="0" i="0" u="none" strike="noStrike" kern="1200" baseline="0" dirty="0">
                <a:solidFill>
                  <a:schemeClr val="tx1"/>
                </a:solidFill>
                <a:latin typeface="+mn-lt"/>
                <a:ea typeface="+mn-ea"/>
                <a:cs typeface="+mn-cs"/>
              </a:rPr>
              <a:t>本研究では外乱抑制制御性能の最適化を目標としています．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2</a:t>
            </a:fld>
            <a:endParaRPr kumimoji="1" lang="ja-JP" altLang="en-US"/>
          </a:p>
        </p:txBody>
      </p:sp>
    </p:spTree>
    <p:extLst>
      <p:ext uri="{BB962C8B-B14F-4D97-AF65-F5344CB8AC3E}">
        <p14:creationId xmlns:p14="http://schemas.microsoft.com/office/powerpoint/2010/main" val="360897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この構成法</a:t>
            </a:r>
            <a:r>
              <a:rPr kumimoji="1" lang="en-US" altLang="ja-JP" dirty="0"/>
              <a:t>2</a:t>
            </a:r>
            <a:r>
              <a:rPr kumimoji="1" lang="ja-JP" altLang="en-US" dirty="0"/>
              <a:t>の導出について説明します．</a:t>
            </a:r>
            <a:endParaRPr kumimoji="1" lang="en-US" altLang="ja-JP" dirty="0"/>
          </a:p>
          <a:p>
            <a:r>
              <a:rPr kumimoji="1" lang="ja-JP" altLang="en-US" dirty="0"/>
              <a:t>閉ループ伝達関数</a:t>
            </a:r>
            <a:r>
              <a:rPr kumimoji="1" lang="en-US" altLang="ja-JP" dirty="0" err="1"/>
              <a:t>gcl</a:t>
            </a:r>
            <a:r>
              <a:rPr kumimoji="1" lang="ja-JP" altLang="en-US" dirty="0"/>
              <a:t>を</a:t>
            </a:r>
            <a:r>
              <a:rPr kumimoji="1" lang="en-US" altLang="ja-JP" dirty="0"/>
              <a:t>r=</a:t>
            </a:r>
            <a:r>
              <a:rPr kumimoji="1" lang="ja-JP" altLang="en-US" dirty="0"/>
              <a:t>∞へ発散させたこちらの伝達関数の</a:t>
            </a:r>
            <a:r>
              <a:rPr kumimoji="1" lang="en-US" altLang="ja-JP" dirty="0"/>
              <a:t>γ</a:t>
            </a:r>
            <a:r>
              <a:rPr kumimoji="1" lang="ja-JP" altLang="en-US" dirty="0"/>
              <a:t>を最小化することを考えます．</a:t>
            </a:r>
            <a:endParaRPr kumimoji="1" lang="en-US" altLang="ja-JP" dirty="0"/>
          </a:p>
          <a:p>
            <a:r>
              <a:rPr kumimoji="1" lang="en-US" altLang="ja-JP" dirty="0"/>
              <a:t>A</a:t>
            </a:r>
            <a:r>
              <a:rPr kumimoji="1" lang="ja-JP" altLang="en-US" dirty="0"/>
              <a:t>は</a:t>
            </a:r>
            <a:r>
              <a:rPr kumimoji="1" lang="en-US" altLang="ja-JP" dirty="0"/>
              <a:t>r</a:t>
            </a:r>
            <a:r>
              <a:rPr kumimoji="1" lang="ja-JP" altLang="en-US" dirty="0"/>
              <a:t>を∞にしたときに，アルファとカイの積に対応する定数です．</a:t>
            </a:r>
            <a:endParaRPr kumimoji="1" lang="en-US" altLang="ja-JP" dirty="0"/>
          </a:p>
          <a:p>
            <a:r>
              <a:rPr kumimoji="1" lang="ja-JP" altLang="en-US" dirty="0"/>
              <a:t>このように，直流ゲインが</a:t>
            </a:r>
            <a:r>
              <a:rPr kumimoji="1" lang="en-US" altLang="ja-JP" dirty="0"/>
              <a:t>H</a:t>
            </a:r>
            <a:r>
              <a:rPr kumimoji="1" lang="ja-JP" altLang="en-US" dirty="0"/>
              <a:t>∞ノルムを与えるという仮定を与えます．時間の都合上途中を省略していきますが，この不等式を展開すると，</a:t>
            </a:r>
            <a:r>
              <a:rPr kumimoji="1" lang="en-US" altLang="ja-JP" dirty="0"/>
              <a:t>Ω</a:t>
            </a:r>
            <a:r>
              <a:rPr kumimoji="1" lang="ja-JP" altLang="en-US" dirty="0"/>
              <a:t>の２乗についての二次方程式が得られるようになり，その判別式</a:t>
            </a:r>
            <a:r>
              <a:rPr kumimoji="1" lang="en-US" altLang="ja-JP" dirty="0"/>
              <a:t>D</a:t>
            </a:r>
            <a:r>
              <a:rPr kumimoji="1" lang="ja-JP" altLang="en-US" dirty="0"/>
              <a:t>が</a:t>
            </a:r>
            <a:r>
              <a:rPr kumimoji="1" lang="en-US" altLang="ja-JP" dirty="0"/>
              <a:t>0</a:t>
            </a:r>
            <a:r>
              <a:rPr kumimoji="1" lang="ja-JP" altLang="en-US" dirty="0"/>
              <a:t>または負であることと，この過程の不等式が等価ということになります．</a:t>
            </a:r>
            <a:endParaRPr kumimoji="1" lang="en-US" altLang="ja-JP" dirty="0"/>
          </a:p>
          <a:p>
            <a:r>
              <a:rPr kumimoji="1" lang="ja-JP" altLang="en-US" dirty="0"/>
              <a:t>ここで，この仮定は，この不等式を維持しながら，直流ゲインをできるだけ下げることが，</a:t>
            </a:r>
            <a:r>
              <a:rPr kumimoji="1" lang="en-US" altLang="ja-JP" dirty="0"/>
              <a:t>γ</a:t>
            </a:r>
            <a:r>
              <a:rPr kumimoji="1" lang="ja-JP" altLang="en-US" dirty="0"/>
              <a:t>の最小化になるといえるので，</a:t>
            </a:r>
            <a:endParaRPr kumimoji="1" lang="en-US" altLang="ja-JP" dirty="0"/>
          </a:p>
          <a:p>
            <a:r>
              <a:rPr kumimoji="1" lang="en-US" altLang="ja-JP" dirty="0"/>
              <a:t>A</a:t>
            </a:r>
            <a:r>
              <a:rPr kumimoji="1" lang="ja-JP" altLang="en-US" dirty="0"/>
              <a:t>の絶対値を最大化する</a:t>
            </a:r>
            <a:r>
              <a:rPr kumimoji="1" lang="en-US" altLang="ja-JP" dirty="0"/>
              <a:t>D=0</a:t>
            </a:r>
            <a:r>
              <a:rPr kumimoji="1" lang="ja-JP" altLang="en-US" dirty="0"/>
              <a:t>の解を得ればよいことになります．大切なことは，最適な結果を得るためにこの仮定を用いると，式展開した結果から</a:t>
            </a:r>
            <a:r>
              <a:rPr kumimoji="1" lang="en-US" altLang="ja-JP" dirty="0"/>
              <a:t>ω2</a:t>
            </a:r>
            <a:r>
              <a:rPr kumimoji="1" lang="ja-JP" altLang="en-US" dirty="0"/>
              <a:t>乗についての判別式</a:t>
            </a:r>
            <a:r>
              <a:rPr kumimoji="1" lang="en-US" altLang="ja-JP" dirty="0"/>
              <a:t>D</a:t>
            </a:r>
            <a:r>
              <a:rPr kumimoji="1" lang="ja-JP" altLang="en-US" dirty="0"/>
              <a:t>が得られることです．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11</a:t>
            </a:fld>
            <a:endParaRPr kumimoji="1" lang="ja-JP" altLang="en-US"/>
          </a:p>
        </p:txBody>
      </p:sp>
    </p:spTree>
    <p:extLst>
      <p:ext uri="{BB962C8B-B14F-4D97-AF65-F5344CB8AC3E}">
        <p14:creationId xmlns:p14="http://schemas.microsoft.com/office/powerpoint/2010/main" val="399340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D</a:t>
            </a:r>
            <a:r>
              <a:rPr kumimoji="1" lang="ja-JP" altLang="en-US" dirty="0"/>
              <a:t>を展開すると，このようになります．これに</a:t>
            </a:r>
            <a:r>
              <a:rPr kumimoji="1" lang="en-US" altLang="ja-JP" dirty="0"/>
              <a:t>K2</a:t>
            </a:r>
            <a:r>
              <a:rPr kumimoji="1" lang="ja-JP" altLang="en-US" dirty="0"/>
              <a:t>チルダを与え，それに対する</a:t>
            </a:r>
            <a:r>
              <a:rPr kumimoji="1" lang="en-US" altLang="ja-JP" dirty="0"/>
              <a:t>A</a:t>
            </a:r>
            <a:r>
              <a:rPr kumimoji="1" lang="ja-JP" altLang="en-US" dirty="0"/>
              <a:t>の実数解を求めるとこのように、軌跡をみると円が二つで構成されているように見えます</a:t>
            </a:r>
            <a:endParaRPr kumimoji="1" lang="en-US" altLang="ja-JP" dirty="0"/>
          </a:p>
          <a:p>
            <a:r>
              <a:rPr kumimoji="1" lang="ja-JP" altLang="en-US" dirty="0"/>
              <a:t>赤い範囲が安定条件を満たす範囲で，こちらの青のプロットが</a:t>
            </a:r>
            <a:r>
              <a:rPr kumimoji="1" lang="en-US" altLang="ja-JP" dirty="0"/>
              <a:t>A</a:t>
            </a:r>
            <a:r>
              <a:rPr kumimoji="1" lang="ja-JP" altLang="en-US" dirty="0"/>
              <a:t>の絶対値が最大となっており最適解となります</a:t>
            </a:r>
            <a:endParaRPr kumimoji="1" lang="en-US" altLang="ja-JP" dirty="0"/>
          </a:p>
          <a:p>
            <a:r>
              <a:rPr kumimoji="1" lang="ja-JP" altLang="en-US" dirty="0"/>
              <a:t>円の方程式二つになるように因数分解が可能になります．</a:t>
            </a:r>
            <a:endParaRPr kumimoji="1" lang="en-US" altLang="ja-JP" dirty="0"/>
          </a:p>
          <a:p>
            <a:r>
              <a:rPr kumimoji="1" lang="ja-JP" altLang="en-US" dirty="0"/>
              <a:t>この点は，傾きが</a:t>
            </a:r>
            <a:r>
              <a:rPr kumimoji="1" lang="en-US" altLang="ja-JP" dirty="0"/>
              <a:t>0</a:t>
            </a:r>
            <a:r>
              <a:rPr kumimoji="1" lang="ja-JP" altLang="en-US" dirty="0"/>
              <a:t>の接線との交点となるため，対応する円を式からぬきだして一般系に整理すると，このように得ることができます．</a:t>
            </a:r>
            <a:r>
              <a:rPr kumimoji="1" lang="en-US" altLang="ja-JP" dirty="0"/>
              <a:t>K2</a:t>
            </a:r>
            <a:r>
              <a:rPr kumimoji="1" lang="ja-JP" altLang="en-US" dirty="0"/>
              <a:t>チルダは円の中心の座標から，</a:t>
            </a:r>
            <a:r>
              <a:rPr kumimoji="1" lang="en-US" altLang="ja-JP" dirty="0"/>
              <a:t>A</a:t>
            </a:r>
            <a:r>
              <a:rPr kumimoji="1" lang="ja-JP" altLang="en-US" dirty="0"/>
              <a:t>は中心座標と半径からえられます．</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12</a:t>
            </a:fld>
            <a:endParaRPr kumimoji="1" lang="ja-JP" altLang="en-US"/>
          </a:p>
        </p:txBody>
      </p:sp>
    </p:spTree>
    <p:extLst>
      <p:ext uri="{BB962C8B-B14F-4D97-AF65-F5344CB8AC3E}">
        <p14:creationId xmlns:p14="http://schemas.microsoft.com/office/powerpoint/2010/main" val="298969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この考え方を</a:t>
            </a:r>
            <a:r>
              <a:rPr kumimoji="1" lang="en-US" altLang="ja-JP" dirty="0"/>
              <a:t>r</a:t>
            </a:r>
            <a:r>
              <a:rPr kumimoji="1" lang="ja-JP" altLang="en-US" dirty="0"/>
              <a:t>が有限の場合に当てはめます．</a:t>
            </a:r>
            <a:endParaRPr kumimoji="1" lang="en-US" altLang="ja-JP" dirty="0"/>
          </a:p>
          <a:p>
            <a:r>
              <a:rPr kumimoji="1" lang="ja-JP" altLang="en-US" dirty="0"/>
              <a:t>時間の都合上省略していきますが，有限の場合も慣性比無限大の場合と同様に進めることが出来，判別式</a:t>
            </a:r>
            <a:r>
              <a:rPr kumimoji="1" lang="en-US" altLang="ja-JP" dirty="0"/>
              <a:t>D</a:t>
            </a:r>
            <a:r>
              <a:rPr kumimoji="1" lang="ja-JP" altLang="en-US" dirty="0"/>
              <a:t>を得ることが出来ます</a:t>
            </a:r>
            <a:endParaRPr kumimoji="1" lang="en-US" altLang="ja-JP" dirty="0"/>
          </a:p>
          <a:p>
            <a:r>
              <a:rPr kumimoji="1" lang="ja-JP" altLang="en-US" dirty="0"/>
              <a:t>しかし，慣性比を変えて，</a:t>
            </a:r>
            <a:r>
              <a:rPr kumimoji="1" lang="en-US" altLang="ja-JP" dirty="0"/>
              <a:t>α</a:t>
            </a:r>
            <a:r>
              <a:rPr kumimoji="1" lang="ja-JP" altLang="en-US" dirty="0"/>
              <a:t>ごとに</a:t>
            </a:r>
            <a:r>
              <a:rPr kumimoji="1" lang="en-US" altLang="ja-JP" dirty="0"/>
              <a:t>K2</a:t>
            </a:r>
            <a:r>
              <a:rPr kumimoji="1" lang="ja-JP" altLang="en-US" dirty="0"/>
              <a:t>チルダに対する</a:t>
            </a:r>
            <a:r>
              <a:rPr kumimoji="1" lang="en-US" altLang="ja-JP" dirty="0"/>
              <a:t>D=0</a:t>
            </a:r>
            <a:r>
              <a:rPr kumimoji="1" lang="ja-JP" altLang="en-US" dirty="0"/>
              <a:t>の実数解をプロットすると，このように円でとはならず，さらに楕円ですらない場合も含まれており，最適値の</a:t>
            </a:r>
            <a:r>
              <a:rPr kumimoji="1" lang="en-US" altLang="ja-JP" dirty="0"/>
              <a:t>k2</a:t>
            </a:r>
            <a:r>
              <a:rPr kumimoji="1" lang="ja-JP" altLang="en-US" dirty="0"/>
              <a:t>チルダも移動していくことから</a:t>
            </a:r>
            <a:endParaRPr kumimoji="1" lang="en-US" altLang="ja-JP" dirty="0"/>
          </a:p>
          <a:p>
            <a:r>
              <a:rPr kumimoji="1" lang="ja-JP" altLang="en-US" dirty="0"/>
              <a:t>簡単に因数分解から最適解が得られないことが分かります．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13</a:t>
            </a:fld>
            <a:endParaRPr kumimoji="1" lang="ja-JP" altLang="en-US"/>
          </a:p>
        </p:txBody>
      </p:sp>
    </p:spTree>
    <p:extLst>
      <p:ext uri="{BB962C8B-B14F-4D97-AF65-F5344CB8AC3E}">
        <p14:creationId xmlns:p14="http://schemas.microsoft.com/office/powerpoint/2010/main" val="48475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そこで，この</a:t>
            </a:r>
            <a:r>
              <a:rPr kumimoji="1" lang="en-US" altLang="ja-JP" dirty="0"/>
              <a:t>D=0</a:t>
            </a:r>
            <a:r>
              <a:rPr kumimoji="1" lang="ja-JP" altLang="en-US" dirty="0"/>
              <a:t>の式のこの要素に着目し，このような近似をおきます</a:t>
            </a:r>
            <a:endParaRPr kumimoji="1" lang="en-US" altLang="ja-JP" dirty="0"/>
          </a:p>
          <a:p>
            <a:r>
              <a:rPr kumimoji="1" lang="ja-JP" altLang="en-US" dirty="0"/>
              <a:t>すると，式は最終的にこのように楕円の方程式二つで構成することができ，安定条件の範囲を含むこちらの楕円からこのようにえることができます．</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14</a:t>
            </a:fld>
            <a:endParaRPr kumimoji="1" lang="ja-JP" altLang="en-US"/>
          </a:p>
        </p:txBody>
      </p:sp>
    </p:spTree>
    <p:extLst>
      <p:ext uri="{BB962C8B-B14F-4D97-AF65-F5344CB8AC3E}">
        <p14:creationId xmlns:p14="http://schemas.microsoft.com/office/powerpoint/2010/main" val="90414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以上で構成法</a:t>
            </a:r>
            <a:r>
              <a:rPr kumimoji="1" lang="en-US" altLang="ja-JP" dirty="0"/>
              <a:t>2</a:t>
            </a:r>
            <a:r>
              <a:rPr kumimoji="1" lang="ja-JP" altLang="en-US" dirty="0"/>
              <a:t>を導出することが出来ます．</a:t>
            </a:r>
            <a:endParaRPr kumimoji="1" lang="en-US" altLang="ja-JP" dirty="0"/>
          </a:p>
          <a:p>
            <a:r>
              <a:rPr kumimoji="1" lang="ja-JP" altLang="en-US" dirty="0"/>
              <a:t>近似を利用することによって，簡単な式で求めることができます．</a:t>
            </a:r>
            <a:endParaRPr kumimoji="1" lang="en-US" altLang="ja-JP" dirty="0"/>
          </a:p>
          <a:p>
            <a:r>
              <a:rPr kumimoji="1" lang="ja-JP" altLang="en-US" dirty="0"/>
              <a:t>なお，安定条件をここに再掲しますが，これに手順を代入すると，</a:t>
            </a:r>
            <a:endParaRPr kumimoji="1" lang="en-US" altLang="ja-JP" dirty="0"/>
          </a:p>
          <a:p>
            <a:r>
              <a:rPr kumimoji="1" lang="ja-JP" altLang="en-US" dirty="0"/>
              <a:t>このようにすべての慣性比において不等式を満たすため，かならず安定な制御系を構成することができます．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15</a:t>
            </a:fld>
            <a:endParaRPr kumimoji="1" lang="ja-JP" altLang="en-US"/>
          </a:p>
        </p:txBody>
      </p:sp>
    </p:spTree>
    <p:extLst>
      <p:ext uri="{BB962C8B-B14F-4D97-AF65-F5344CB8AC3E}">
        <p14:creationId xmlns:p14="http://schemas.microsoft.com/office/powerpoint/2010/main" val="396203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構成法</a:t>
            </a:r>
            <a:r>
              <a:rPr kumimoji="1" lang="en-US" altLang="ja-JP" dirty="0"/>
              <a:t>2</a:t>
            </a:r>
            <a:r>
              <a:rPr kumimoji="1" lang="ja-JP" altLang="en-US" dirty="0"/>
              <a:t>について，近似を用いて設計することによって，数値探索から得られた最適解からどの程度性能が悪化するかを検討しました．</a:t>
            </a:r>
            <a:endParaRPr kumimoji="1" lang="en-US" altLang="ja-JP" dirty="0"/>
          </a:p>
          <a:p>
            <a:r>
              <a:rPr kumimoji="1" lang="ja-JP" altLang="en-US" dirty="0"/>
              <a:t>この表は数値探索の最適解と提案法の比較になります．こちらが数値探索の最適解，こちらが提案法になります．</a:t>
            </a:r>
            <a:endParaRPr kumimoji="1" lang="en-US" altLang="ja-JP" dirty="0"/>
          </a:p>
          <a:p>
            <a:r>
              <a:rPr kumimoji="1" lang="ja-JP" altLang="en-US" dirty="0"/>
              <a:t>赤枠が</a:t>
            </a:r>
            <a:r>
              <a:rPr kumimoji="1" lang="en-US" altLang="ja-JP" dirty="0"/>
              <a:t>H</a:t>
            </a:r>
            <a:r>
              <a:rPr kumimoji="1" lang="ja-JP" altLang="en-US" dirty="0"/>
              <a:t>∞ノルム</a:t>
            </a:r>
            <a:r>
              <a:rPr kumimoji="1" lang="en-US" altLang="ja-JP" dirty="0"/>
              <a:t>γ</a:t>
            </a:r>
            <a:r>
              <a:rPr kumimoji="1" lang="ja-JP" altLang="en-US" dirty="0"/>
              <a:t>で，ひかくすると慣性比</a:t>
            </a:r>
            <a:r>
              <a:rPr kumimoji="1" lang="en-US" altLang="ja-JP" dirty="0"/>
              <a:t>10</a:t>
            </a:r>
            <a:r>
              <a:rPr kumimoji="1" lang="ja-JP" altLang="en-US" dirty="0"/>
              <a:t>倍以上では性能差が</a:t>
            </a:r>
            <a:r>
              <a:rPr kumimoji="1" lang="en-US" altLang="ja-JP" dirty="0"/>
              <a:t>0.02dB</a:t>
            </a:r>
            <a:r>
              <a:rPr kumimoji="1" lang="ja-JP" altLang="en-US" dirty="0"/>
              <a:t>程度に収まり，</a:t>
            </a:r>
            <a:endParaRPr kumimoji="1" lang="en-US" altLang="ja-JP" dirty="0"/>
          </a:p>
          <a:p>
            <a:r>
              <a:rPr kumimoji="1" lang="ja-JP" altLang="en-US" dirty="0"/>
              <a:t>本研究で対象としている範囲では近似が制御性能に与える影響は小さいと考えられます．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16</a:t>
            </a:fld>
            <a:endParaRPr kumimoji="1" lang="ja-JP" altLang="en-US"/>
          </a:p>
        </p:txBody>
      </p:sp>
    </p:spTree>
    <p:extLst>
      <p:ext uri="{BB962C8B-B14F-4D97-AF65-F5344CB8AC3E}">
        <p14:creationId xmlns:p14="http://schemas.microsoft.com/office/powerpoint/2010/main" val="216373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つぎにシミュレーションから性能を比較しました．</a:t>
            </a:r>
            <a:r>
              <a:rPr kumimoji="1" lang="en-US" altLang="ja-JP" dirty="0"/>
              <a:t>4</a:t>
            </a:r>
            <a:r>
              <a:rPr kumimoji="1" lang="ja-JP" altLang="en-US" dirty="0" err="1"/>
              <a:t>つの</a:t>
            </a:r>
            <a:r>
              <a:rPr kumimoji="1" lang="ja-JP" altLang="en-US" dirty="0"/>
              <a:t>補償器を比較し，表はそれぞれの補償器のパラメータと設計した結果の</a:t>
            </a:r>
            <a:r>
              <a:rPr kumimoji="1" lang="en-US" altLang="ja-JP" dirty="0"/>
              <a:t>H</a:t>
            </a:r>
            <a:r>
              <a:rPr kumimoji="1" lang="ja-JP" altLang="en-US" dirty="0"/>
              <a:t>∞ノルム</a:t>
            </a:r>
            <a:r>
              <a:rPr kumimoji="1" lang="en-US" altLang="ja-JP" dirty="0"/>
              <a:t>γ</a:t>
            </a:r>
            <a:r>
              <a:rPr kumimoji="1" lang="ja-JP" altLang="en-US" dirty="0"/>
              <a:t>です．</a:t>
            </a:r>
            <a:endParaRPr kumimoji="1" lang="en-US" altLang="ja-JP" dirty="0"/>
          </a:p>
          <a:p>
            <a:r>
              <a:rPr kumimoji="1" lang="ja-JP" altLang="en-US" dirty="0"/>
              <a:t>こちらが閉ループゲイン特性で，こちらがこの条件の</a:t>
            </a:r>
            <a:r>
              <a:rPr kumimoji="1" lang="en-US" altLang="ja-JP" dirty="0"/>
              <a:t>0.1Hz</a:t>
            </a:r>
            <a:r>
              <a:rPr kumimoji="1" lang="ja-JP" altLang="en-US" dirty="0"/>
              <a:t>の正弦波外乱を入力した場合の時間応答のシミュレーションになります．</a:t>
            </a:r>
            <a:endParaRPr kumimoji="1" lang="en-US" altLang="ja-JP" dirty="0"/>
          </a:p>
          <a:p>
            <a:r>
              <a:rPr kumimoji="1" lang="ja-JP" altLang="en-US" dirty="0"/>
              <a:t>従動側角速度を用いない比例制御に対して構成法</a:t>
            </a:r>
            <a:r>
              <a:rPr kumimoji="1" lang="en-US" altLang="ja-JP" dirty="0"/>
              <a:t>1</a:t>
            </a:r>
            <a:r>
              <a:rPr kumimoji="1" lang="ja-JP" altLang="en-US" dirty="0"/>
              <a:t>は</a:t>
            </a:r>
            <a:r>
              <a:rPr kumimoji="1" lang="en-US" altLang="ja-JP" dirty="0"/>
              <a:t>5dB</a:t>
            </a:r>
            <a:r>
              <a:rPr kumimoji="1" lang="ja-JP" altLang="en-US" dirty="0"/>
              <a:t>程度改善し，さらに構成法</a:t>
            </a:r>
            <a:r>
              <a:rPr kumimoji="1" lang="en-US" altLang="ja-JP" dirty="0"/>
              <a:t>2</a:t>
            </a:r>
            <a:r>
              <a:rPr kumimoji="1" lang="ja-JP" altLang="en-US" dirty="0"/>
              <a:t>は</a:t>
            </a:r>
            <a:r>
              <a:rPr kumimoji="1" lang="en-US" altLang="ja-JP" dirty="0"/>
              <a:t>0.6dB</a:t>
            </a:r>
            <a:r>
              <a:rPr kumimoji="1" lang="ja-JP" altLang="en-US" dirty="0"/>
              <a:t>良い性能が得られます．</a:t>
            </a:r>
            <a:endParaRPr kumimoji="1" lang="en-US" altLang="ja-JP" dirty="0"/>
          </a:p>
          <a:p>
            <a:r>
              <a:rPr kumimoji="1" lang="ja-JP" altLang="en-US" dirty="0"/>
              <a:t>また最適解と構成法</a:t>
            </a:r>
            <a:r>
              <a:rPr kumimoji="1" lang="en-US" altLang="ja-JP" dirty="0"/>
              <a:t>2</a:t>
            </a:r>
            <a:r>
              <a:rPr kumimoji="1" lang="ja-JP" altLang="en-US" dirty="0"/>
              <a:t>のプロットはほぼ重なり，同等の性能が得られることがわかります．</a:t>
            </a:r>
            <a:endParaRPr kumimoji="1" lang="en-US" altLang="ja-JP" dirty="0"/>
          </a:p>
          <a:p>
            <a:r>
              <a:rPr kumimoji="1" lang="ja-JP" altLang="en-US" dirty="0"/>
              <a:t>シミュレーションをみると，</a:t>
            </a:r>
            <a:r>
              <a:rPr kumimoji="1" lang="en-US" altLang="ja-JP" dirty="0"/>
              <a:t>H</a:t>
            </a:r>
            <a:r>
              <a:rPr kumimoji="1" lang="ja-JP" altLang="en-US" dirty="0"/>
              <a:t>∞ノルムの順に変動を抑えることができていることがわかります．</a:t>
            </a:r>
            <a:endParaRPr kumimoji="1" lang="en-US" altLang="ja-JP" dirty="0"/>
          </a:p>
          <a:p>
            <a:r>
              <a:rPr kumimoji="1" lang="ja-JP" altLang="en-US" dirty="0"/>
              <a:t>メモ</a:t>
            </a:r>
            <a:r>
              <a:rPr kumimoji="1" lang="en-US" altLang="ja-JP" dirty="0"/>
              <a:t>(0.5</a:t>
            </a:r>
            <a:r>
              <a:rPr kumimoji="1" lang="ja-JP" altLang="en-US" dirty="0"/>
              <a:t>倍が約</a:t>
            </a:r>
            <a:r>
              <a:rPr kumimoji="1" lang="en-US" altLang="ja-JP" dirty="0"/>
              <a:t>-6DB)</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17</a:t>
            </a:fld>
            <a:endParaRPr kumimoji="1" lang="ja-JP" altLang="en-US"/>
          </a:p>
        </p:txBody>
      </p:sp>
    </p:spTree>
    <p:extLst>
      <p:ext uri="{BB962C8B-B14F-4D97-AF65-F5344CB8AC3E}">
        <p14:creationId xmlns:p14="http://schemas.microsoft.com/office/powerpoint/2010/main" val="171732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実際の実験装置で実験を行います．こちらの物理パラメータに基づいて設計しており，先ほどまでとは異なり減衰を持つ制御対象に対して適用しても，</a:t>
            </a:r>
            <a:endParaRPr kumimoji="1" lang="en-US" altLang="ja-JP" dirty="0"/>
          </a:p>
          <a:p>
            <a:r>
              <a:rPr kumimoji="1" lang="ja-JP" altLang="en-US" dirty="0"/>
              <a:t>このように先ほどと同様に傾向をえることができます　</a:t>
            </a:r>
            <a:endParaRPr kumimoji="1" lang="en-US" altLang="ja-JP"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18</a:t>
            </a:fld>
            <a:endParaRPr kumimoji="1" lang="ja-JP" altLang="en-US"/>
          </a:p>
        </p:txBody>
      </p:sp>
    </p:spTree>
    <p:extLst>
      <p:ext uri="{BB962C8B-B14F-4D97-AF65-F5344CB8AC3E}">
        <p14:creationId xmlns:p14="http://schemas.microsoft.com/office/powerpoint/2010/main" val="77998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こちらの外乱を入力しています</a:t>
            </a:r>
            <a:endParaRPr kumimoji="1" lang="en-US" altLang="ja-JP" dirty="0"/>
          </a:p>
          <a:p>
            <a:r>
              <a:rPr kumimoji="1" lang="en-US" altLang="ja-JP" dirty="0"/>
              <a:t>1</a:t>
            </a:r>
            <a:r>
              <a:rPr kumimoji="1" lang="ja-JP" altLang="en-US" dirty="0"/>
              <a:t>秒間，定格トルクの</a:t>
            </a:r>
            <a:r>
              <a:rPr kumimoji="1" lang="en-US" altLang="ja-JP" dirty="0"/>
              <a:t>15</a:t>
            </a:r>
            <a:r>
              <a:rPr kumimoji="1" lang="ja-JP" altLang="en-US" dirty="0"/>
              <a:t>パーセントのステップ外乱を与え，</a:t>
            </a:r>
            <a:endParaRPr kumimoji="1" lang="en-US" altLang="ja-JP" dirty="0"/>
          </a:p>
          <a:p>
            <a:r>
              <a:rPr kumimoji="1" lang="ja-JP" altLang="en-US" dirty="0"/>
              <a:t>そのあと</a:t>
            </a:r>
            <a:r>
              <a:rPr kumimoji="1" lang="en-US" altLang="ja-JP" dirty="0"/>
              <a:t>1</a:t>
            </a:r>
            <a:r>
              <a:rPr kumimoji="1" lang="ja-JP" altLang="en-US" dirty="0"/>
              <a:t>秒間定格トルクの</a:t>
            </a:r>
            <a:r>
              <a:rPr kumimoji="1" lang="en-US" altLang="ja-JP" dirty="0"/>
              <a:t>10</a:t>
            </a:r>
            <a:r>
              <a:rPr kumimoji="1" lang="ja-JP" altLang="en-US" dirty="0"/>
              <a:t>パーｾﾝﾄの</a:t>
            </a:r>
            <a:r>
              <a:rPr kumimoji="1" lang="en-US" altLang="ja-JP" dirty="0"/>
              <a:t>5Hz</a:t>
            </a:r>
            <a:r>
              <a:rPr kumimoji="1" lang="ja-JP" altLang="en-US" dirty="0"/>
              <a:t>の制限波外乱を与えます</a:t>
            </a:r>
            <a:endParaRPr kumimoji="1" lang="en-US" altLang="ja-JP" dirty="0"/>
          </a:p>
          <a:p>
            <a:endParaRPr kumimoji="1" lang="en-US" altLang="ja-JP" dirty="0"/>
          </a:p>
          <a:p>
            <a:r>
              <a:rPr kumimoji="1" lang="ja-JP" altLang="en-US" dirty="0"/>
              <a:t>実験結果がこちらです，それぞれ安定に実験できていることと</a:t>
            </a:r>
            <a:endParaRPr kumimoji="1" lang="en-US" altLang="ja-JP" dirty="0"/>
          </a:p>
          <a:p>
            <a:r>
              <a:rPr kumimoji="1" lang="ja-JP" altLang="en-US" dirty="0"/>
              <a:t>先ほどの設計時性能予測と同じ順に変動を抑えることが出来ていることが読み取れ</a:t>
            </a:r>
            <a:endParaRPr kumimoji="1" lang="en-US" altLang="ja-JP" dirty="0"/>
          </a:p>
          <a:p>
            <a:r>
              <a:rPr kumimoji="1" lang="ja-JP" altLang="en-US" dirty="0"/>
              <a:t>構成法は実用性があるといえます．</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19</a:t>
            </a:fld>
            <a:endParaRPr kumimoji="1" lang="ja-JP" altLang="en-US"/>
          </a:p>
        </p:txBody>
      </p:sp>
    </p:spTree>
    <p:extLst>
      <p:ext uri="{BB962C8B-B14F-4D97-AF65-F5344CB8AC3E}">
        <p14:creationId xmlns:p14="http://schemas.microsoft.com/office/powerpoint/2010/main" val="3905166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20</a:t>
            </a:fld>
            <a:endParaRPr kumimoji="1" lang="ja-JP" altLang="en-US"/>
          </a:p>
        </p:txBody>
      </p:sp>
    </p:spTree>
    <p:extLst>
      <p:ext uri="{BB962C8B-B14F-4D97-AF65-F5344CB8AC3E}">
        <p14:creationId xmlns:p14="http://schemas.microsoft.com/office/powerpoint/2010/main" val="330311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従来研究との関連について説明いたします。二慣性系の速度制御では，おもに駆動側モータの速度を観測し，補償器から</a:t>
            </a:r>
            <a:r>
              <a:rPr kumimoji="1" lang="en-US" altLang="ja-JP" dirty="0"/>
              <a:t>Tm</a:t>
            </a:r>
            <a:r>
              <a:rPr kumimoji="1" lang="ja-JP" altLang="en-US" dirty="0"/>
              <a:t>を指示して制御します．</a:t>
            </a:r>
            <a:endParaRPr kumimoji="1" lang="en-US" altLang="ja-JP" dirty="0"/>
          </a:p>
          <a:p>
            <a:r>
              <a:rPr kumimoji="1" lang="ja-JP" altLang="en-US" dirty="0"/>
              <a:t>いっぽうで，従動側には外乱が入力され，従動側の角速度へ影響を与えます．これを抑えるのが外乱抑制制御です．本研究の特徴としまして，このように従動側角速度を観測し，補償器へ入力できるとすることでよりよい性能をめざします。</a:t>
            </a:r>
            <a:endParaRPr kumimoji="1" lang="en-US" altLang="ja-JP" dirty="0"/>
          </a:p>
          <a:p>
            <a:r>
              <a:rPr kumimoji="1" lang="ja-JP" altLang="en-US" dirty="0"/>
              <a:t>このような問題設定の研究の多くは，極配置法とよばれる，制御系の極を任意に配置する方法がとられます．しかし外乱抑制性能とパラメータの関連が明らかではなく，ユーザーの試行錯誤が調整にのこってしまいます．</a:t>
            </a:r>
            <a:endParaRPr kumimoji="1" lang="en-US" altLang="ja-JP" dirty="0"/>
          </a:p>
          <a:p>
            <a:r>
              <a:rPr kumimoji="1" lang="ja-JP" altLang="en-US" dirty="0"/>
              <a:t>一方で</a:t>
            </a:r>
            <a:r>
              <a:rPr kumimoji="1" lang="en-US" altLang="ja-JP" dirty="0"/>
              <a:t>H</a:t>
            </a:r>
            <a:r>
              <a:rPr kumimoji="1" lang="ja-JP" altLang="en-US" dirty="0"/>
              <a:t>∞制御系設計等のロバスト制御を行えば，設計時の計算コストが高い反面，試行錯誤なしに一意に外乱抑制性能が最適な補償器が構成できます．しかし，制御対象が変わるたびに再構成が必要となり，設計アルゴリズムの実装は難しい課題があります．</a:t>
            </a:r>
            <a:endParaRPr kumimoji="1" lang="en-US" altLang="ja-JP" dirty="0"/>
          </a:p>
          <a:p>
            <a:endParaRPr kumimoji="1" lang="en-US" altLang="ja-JP" dirty="0"/>
          </a:p>
          <a:p>
            <a:r>
              <a:rPr kumimoji="1" lang="ja-JP" altLang="en-US" dirty="0"/>
              <a:t>本研究で提案する構成法は，物理定数に依存して一意に構成可能で，</a:t>
            </a:r>
            <a:r>
              <a:rPr kumimoji="1" lang="en-US" altLang="ja-JP" dirty="0"/>
              <a:t>H</a:t>
            </a:r>
            <a:r>
              <a:rPr kumimoji="1" lang="ja-JP" altLang="en-US" dirty="0"/>
              <a:t>∞ノルムの意味で最適な外乱抑制性能が得られます．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3</a:t>
            </a:fld>
            <a:endParaRPr kumimoji="1" lang="ja-JP" altLang="en-US"/>
          </a:p>
        </p:txBody>
      </p:sp>
    </p:spTree>
    <p:extLst>
      <p:ext uri="{BB962C8B-B14F-4D97-AF65-F5344CB8AC3E}">
        <p14:creationId xmlns:p14="http://schemas.microsoft.com/office/powerpoint/2010/main" val="210985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本研究の問題設定を説明します。</a:t>
            </a:r>
          </a:p>
          <a:p>
            <a:r>
              <a:rPr kumimoji="1" lang="ja-JP" altLang="ja-JP" sz="1200" kern="1200" dirty="0">
                <a:solidFill>
                  <a:schemeClr val="tx1"/>
                </a:solidFill>
                <a:effectLst/>
                <a:latin typeface="+mn-lt"/>
                <a:ea typeface="+mn-ea"/>
                <a:cs typeface="+mn-cs"/>
              </a:rPr>
              <a:t>制御対象は低剛性・高慣性比の二慣性系です。</a:t>
            </a:r>
          </a:p>
          <a:p>
            <a:r>
              <a:rPr kumimoji="1" lang="ja-JP" altLang="ja-JP" sz="1200" kern="1200" dirty="0">
                <a:solidFill>
                  <a:schemeClr val="tx1"/>
                </a:solidFill>
                <a:effectLst/>
                <a:latin typeface="+mn-lt"/>
                <a:ea typeface="+mn-ea"/>
                <a:cs typeface="+mn-cs"/>
              </a:rPr>
              <a:t>右側が駆動側でサーボモータが搭載され、左側が従動側で外乱トルクの影響を受けるものとします。</a:t>
            </a:r>
          </a:p>
          <a:p>
            <a:r>
              <a:rPr kumimoji="1" lang="ja-JP" altLang="ja-JP" sz="1200" kern="1200" dirty="0">
                <a:solidFill>
                  <a:schemeClr val="tx1"/>
                </a:solidFill>
                <a:effectLst/>
                <a:latin typeface="+mn-lt"/>
                <a:ea typeface="+mn-ea"/>
                <a:cs typeface="+mn-cs"/>
              </a:rPr>
              <a:t>このとき、</a:t>
            </a:r>
            <a:r>
              <a:rPr kumimoji="1" lang="ja-JP" altLang="en-US" sz="1200" kern="1200" dirty="0">
                <a:solidFill>
                  <a:schemeClr val="tx1"/>
                </a:solidFill>
                <a:effectLst/>
                <a:latin typeface="+mn-lt"/>
                <a:ea typeface="+mn-ea"/>
                <a:cs typeface="+mn-cs"/>
              </a:rPr>
              <a:t>従動側角速度と駆動側角速度の情報を利用して，</a:t>
            </a:r>
            <a:r>
              <a:rPr kumimoji="1" lang="ja-JP" altLang="ja-JP" sz="1200" kern="1200" dirty="0">
                <a:solidFill>
                  <a:schemeClr val="tx1"/>
                </a:solidFill>
                <a:effectLst/>
                <a:latin typeface="+mn-lt"/>
                <a:ea typeface="+mn-ea"/>
                <a:cs typeface="+mn-cs"/>
              </a:rPr>
              <a:t>従動側角速度を一定に保つことが制御の目的です。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この二慣性系を制御対象</a:t>
            </a:r>
            <a:r>
              <a:rPr kumimoji="1" lang="en-US" altLang="ja-JP" sz="1200" kern="1200" dirty="0">
                <a:solidFill>
                  <a:schemeClr val="tx1"/>
                </a:solidFill>
                <a:effectLst/>
                <a:latin typeface="+mn-lt"/>
                <a:ea typeface="+mn-ea"/>
                <a:cs typeface="+mn-cs"/>
              </a:rPr>
              <a:t>P</a:t>
            </a:r>
            <a:r>
              <a:rPr kumimoji="1" lang="ja-JP" altLang="en-US" sz="1200" kern="1200" dirty="0">
                <a:solidFill>
                  <a:schemeClr val="tx1"/>
                </a:solidFill>
                <a:effectLst/>
                <a:latin typeface="+mn-lt"/>
                <a:ea typeface="+mn-ea"/>
                <a:cs typeface="+mn-cs"/>
              </a:rPr>
              <a:t>ハットとして補償器</a:t>
            </a:r>
            <a:r>
              <a:rPr kumimoji="1" lang="en-US" altLang="ja-JP" sz="1200" kern="1200" dirty="0">
                <a:solidFill>
                  <a:schemeClr val="tx1"/>
                </a:solidFill>
                <a:effectLst/>
                <a:latin typeface="+mn-lt"/>
                <a:ea typeface="+mn-ea"/>
                <a:cs typeface="+mn-cs"/>
              </a:rPr>
              <a:t>K</a:t>
            </a:r>
            <a:r>
              <a:rPr kumimoji="1" lang="ja-JP" altLang="en-US" sz="1200" kern="1200" dirty="0">
                <a:solidFill>
                  <a:schemeClr val="tx1"/>
                </a:solidFill>
                <a:effectLst/>
                <a:latin typeface="+mn-lt"/>
                <a:ea typeface="+mn-ea"/>
                <a:cs typeface="+mn-cs"/>
              </a:rPr>
              <a:t>を用いて閉ループ系をこのように表します．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K</a:t>
            </a:r>
            <a:r>
              <a:rPr kumimoji="1" lang="ja-JP" altLang="en-US" sz="1200" kern="1200" dirty="0">
                <a:solidFill>
                  <a:schemeClr val="tx1"/>
                </a:solidFill>
                <a:effectLst/>
                <a:latin typeface="+mn-lt"/>
                <a:ea typeface="+mn-ea"/>
                <a:cs typeface="+mn-cs"/>
              </a:rPr>
              <a:t>はこのようになっています。簡単のため，</a:t>
            </a:r>
            <a:r>
              <a:rPr kumimoji="1" lang="en-US" altLang="ja-JP" sz="1200" kern="1200" dirty="0">
                <a:solidFill>
                  <a:schemeClr val="tx1"/>
                </a:solidFill>
                <a:effectLst/>
                <a:latin typeface="+mn-lt"/>
                <a:ea typeface="+mn-ea"/>
                <a:cs typeface="+mn-cs"/>
              </a:rPr>
              <a:t>K1</a:t>
            </a:r>
            <a:r>
              <a:rPr kumimoji="1" lang="ja-JP" altLang="en-US"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k2</a:t>
            </a:r>
            <a:r>
              <a:rPr kumimoji="1" lang="ja-JP" altLang="en-US" sz="1200" kern="1200" dirty="0">
                <a:solidFill>
                  <a:schemeClr val="tx1"/>
                </a:solidFill>
                <a:effectLst/>
                <a:latin typeface="+mn-lt"/>
                <a:ea typeface="+mn-ea"/>
                <a:cs typeface="+mn-cs"/>
              </a:rPr>
              <a:t>はそれぞれ定数ゲインとします．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本研究ではこのあと，補償器</a:t>
            </a:r>
            <a:r>
              <a:rPr kumimoji="1" lang="en-US" altLang="ja-JP" sz="1200" kern="1200" dirty="0">
                <a:solidFill>
                  <a:schemeClr val="tx1"/>
                </a:solidFill>
                <a:effectLst/>
                <a:latin typeface="+mn-lt"/>
                <a:ea typeface="+mn-ea"/>
                <a:cs typeface="+mn-cs"/>
              </a:rPr>
              <a:t>K</a:t>
            </a:r>
            <a:r>
              <a:rPr kumimoji="1" lang="ja-JP" altLang="en-US" sz="1200" kern="1200" dirty="0">
                <a:solidFill>
                  <a:schemeClr val="tx1"/>
                </a:solidFill>
                <a:effectLst/>
                <a:latin typeface="+mn-lt"/>
                <a:ea typeface="+mn-ea"/>
                <a:cs typeface="+mn-cs"/>
              </a:rPr>
              <a:t>に対してこのような設計問題を扱います．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装置の物理定数は既知として，閉ループ系を安定化し，</a:t>
            </a:r>
            <a:r>
              <a:rPr kumimoji="1" lang="en-US" altLang="ja-JP" sz="1200" kern="1200" dirty="0">
                <a:solidFill>
                  <a:schemeClr val="tx1"/>
                </a:solidFill>
                <a:effectLst/>
                <a:latin typeface="+mn-lt"/>
                <a:ea typeface="+mn-ea"/>
                <a:cs typeface="+mn-cs"/>
              </a:rPr>
              <a:t>H</a:t>
            </a:r>
            <a:r>
              <a:rPr kumimoji="1" lang="ja-JP" altLang="en-US" sz="1200" kern="1200" dirty="0">
                <a:solidFill>
                  <a:schemeClr val="tx1"/>
                </a:solidFill>
                <a:effectLst/>
                <a:latin typeface="+mn-lt"/>
                <a:ea typeface="+mn-ea"/>
                <a:cs typeface="+mn-cs"/>
              </a:rPr>
              <a:t>∞ノルム　ガンマ　を最小化する問題です．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4</a:t>
            </a:fld>
            <a:endParaRPr kumimoji="1" lang="ja-JP" altLang="en-US"/>
          </a:p>
        </p:txBody>
      </p:sp>
    </p:spTree>
    <p:extLst>
      <p:ext uri="{BB962C8B-B14F-4D97-AF65-F5344CB8AC3E}">
        <p14:creationId xmlns:p14="http://schemas.microsoft.com/office/powerpoint/2010/main" val="230577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問題設定のつづきです．</a:t>
            </a:r>
            <a:endParaRPr kumimoji="1" lang="en-US" altLang="ja-JP" dirty="0"/>
          </a:p>
          <a:p>
            <a:r>
              <a:rPr kumimoji="1" lang="ja-JP" altLang="en-US" dirty="0"/>
              <a:t>この後の議論において，パラメータ数を減らすために，制御対象に一般化を行い，閉ループ系をこのように変更します．</a:t>
            </a:r>
            <a:endParaRPr kumimoji="1" lang="en-US" altLang="ja-JP" dirty="0"/>
          </a:p>
          <a:p>
            <a:r>
              <a:rPr kumimoji="1" lang="ja-JP" altLang="en-US" dirty="0"/>
              <a:t>正規化された制御対象</a:t>
            </a:r>
            <a:r>
              <a:rPr kumimoji="1" lang="en-US" altLang="ja-JP" dirty="0"/>
              <a:t>P</a:t>
            </a:r>
            <a:r>
              <a:rPr kumimoji="1" lang="ja-JP" altLang="en-US" dirty="0"/>
              <a:t>チルダの内容はこのようになっています．</a:t>
            </a:r>
            <a:endParaRPr kumimoji="1" lang="en-US" altLang="ja-JP" dirty="0"/>
          </a:p>
          <a:p>
            <a:r>
              <a:rPr kumimoji="1" lang="ja-JP" altLang="en-US" dirty="0"/>
              <a:t>元の制御対象と，正規化後の制御対象の対応はこのようになっています．</a:t>
            </a:r>
            <a:endParaRPr kumimoji="1" lang="en-US" altLang="ja-JP" dirty="0"/>
          </a:p>
          <a:p>
            <a:r>
              <a:rPr kumimoji="1" lang="ja-JP" altLang="en-US" dirty="0"/>
              <a:t>まず，入力とトルクから各加速度にし，共振周波数を</a:t>
            </a:r>
            <a:r>
              <a:rPr kumimoji="1" lang="en-US" altLang="ja-JP" dirty="0"/>
              <a:t>1</a:t>
            </a:r>
            <a:r>
              <a:rPr kumimoji="1" lang="ja-JP" altLang="en-US" dirty="0"/>
              <a:t>にします．</a:t>
            </a:r>
            <a:endParaRPr kumimoji="1" lang="en-US" altLang="ja-JP" dirty="0"/>
          </a:p>
          <a:p>
            <a:r>
              <a:rPr kumimoji="1" lang="ja-JP" altLang="en-US" dirty="0"/>
              <a:t>さいごに駆動側慣性に対する従動側の慣性比</a:t>
            </a:r>
            <a:r>
              <a:rPr kumimoji="1" lang="en-US" altLang="ja-JP" dirty="0"/>
              <a:t>r</a:t>
            </a:r>
            <a:r>
              <a:rPr kumimoji="1" lang="ja-JP" altLang="en-US" dirty="0"/>
              <a:t>と，およそその逆数の関係となるアルファを用いています．本研究では高慣性比として</a:t>
            </a:r>
            <a:r>
              <a:rPr kumimoji="1" lang="en-US" altLang="ja-JP" dirty="0"/>
              <a:t>10</a:t>
            </a:r>
            <a:r>
              <a:rPr kumimoji="1" lang="ja-JP" altLang="en-US" dirty="0"/>
              <a:t>倍を対象にしています．</a:t>
            </a:r>
            <a:endParaRPr kumimoji="1" lang="en-US" altLang="ja-JP" dirty="0"/>
          </a:p>
          <a:p>
            <a:r>
              <a:rPr kumimoji="1" lang="ja-JP" altLang="en-US" dirty="0"/>
              <a:t>このとき，時間の都合上省略いたしますが，正規化する前の補償器</a:t>
            </a:r>
            <a:r>
              <a:rPr kumimoji="1" lang="en-US" altLang="ja-JP" dirty="0"/>
              <a:t>K</a:t>
            </a:r>
            <a:r>
              <a:rPr kumimoji="1" lang="ja-JP" altLang="en-US" dirty="0"/>
              <a:t>と後の補償器</a:t>
            </a:r>
            <a:r>
              <a:rPr kumimoji="1" lang="en-US" altLang="ja-JP" dirty="0"/>
              <a:t>k</a:t>
            </a:r>
            <a:r>
              <a:rPr kumimoji="1" lang="ja-JP" altLang="en-US" dirty="0"/>
              <a:t>チルダはこのような対応関係になっています．</a:t>
            </a:r>
            <a:endParaRPr kumimoji="1" lang="en-US" altLang="ja-JP" dirty="0"/>
          </a:p>
          <a:p>
            <a:r>
              <a:rPr kumimoji="1" lang="en-US" altLang="ja-JP" dirty="0"/>
              <a:t>P</a:t>
            </a:r>
            <a:r>
              <a:rPr kumimoji="1" lang="ja-JP" altLang="en-US" dirty="0"/>
              <a:t>チルダに対して最適な</a:t>
            </a:r>
            <a:r>
              <a:rPr kumimoji="1" lang="en-US" altLang="ja-JP" dirty="0"/>
              <a:t>K</a:t>
            </a:r>
            <a:r>
              <a:rPr kumimoji="1" lang="ja-JP" altLang="en-US" dirty="0"/>
              <a:t>チルダは，このような関係の下でもともとの装置にたいして最適な補償器</a:t>
            </a:r>
            <a:r>
              <a:rPr kumimoji="1" lang="en-US" altLang="ja-JP" dirty="0"/>
              <a:t>K</a:t>
            </a:r>
            <a:r>
              <a:rPr kumimoji="1" lang="ja-JP" altLang="en-US" dirty="0"/>
              <a:t>と対応するため，本研究では</a:t>
            </a:r>
            <a:r>
              <a:rPr kumimoji="1" lang="en-US" altLang="ja-JP" dirty="0"/>
              <a:t>K</a:t>
            </a:r>
            <a:r>
              <a:rPr kumimoji="1" lang="ja-JP" altLang="en-US" dirty="0"/>
              <a:t>チルダの構成法を考えます．</a:t>
            </a:r>
            <a:endParaRPr kumimoji="1" lang="en-US" altLang="ja-JP"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5</a:t>
            </a:fld>
            <a:endParaRPr kumimoji="1" lang="ja-JP" altLang="en-US"/>
          </a:p>
        </p:txBody>
      </p:sp>
    </p:spTree>
    <p:extLst>
      <p:ext uri="{BB962C8B-B14F-4D97-AF65-F5344CB8AC3E}">
        <p14:creationId xmlns:p14="http://schemas.microsoft.com/office/powerpoint/2010/main" val="411580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閉ループ伝達関数はこのようになります．</a:t>
            </a:r>
            <a:endParaRPr kumimoji="1" lang="en-US" altLang="ja-JP" dirty="0"/>
          </a:p>
          <a:p>
            <a:r>
              <a:rPr kumimoji="1" lang="ja-JP" altLang="en-US" dirty="0"/>
              <a:t>このとき，カイチルダは閉ループ伝達関数の直流ゲインを指定する，本研究で重要なパラメータです</a:t>
            </a:r>
            <a:endParaRPr kumimoji="1" lang="en-US" altLang="ja-JP" dirty="0"/>
          </a:p>
          <a:p>
            <a:endParaRPr kumimoji="1" lang="en-US" altLang="ja-JP" dirty="0"/>
          </a:p>
          <a:p>
            <a:r>
              <a:rPr kumimoji="1" lang="ja-JP" altLang="en-US" dirty="0"/>
              <a:t>また過程は省略いたしますが閉ループ系の安定条件はこのようになります．</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6</a:t>
            </a:fld>
            <a:endParaRPr kumimoji="1" lang="ja-JP" altLang="en-US"/>
          </a:p>
        </p:txBody>
      </p:sp>
    </p:spTree>
    <p:extLst>
      <p:ext uri="{BB962C8B-B14F-4D97-AF65-F5344CB8AC3E}">
        <p14:creationId xmlns:p14="http://schemas.microsoft.com/office/powerpoint/2010/main" val="63321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先に中間審査で報告した構成法について簡単に説明します．こちらの構成法は，</a:t>
            </a:r>
            <a:r>
              <a:rPr kumimoji="1" lang="en-US" altLang="ja-JP" dirty="0"/>
              <a:t>K1=0</a:t>
            </a:r>
            <a:r>
              <a:rPr kumimoji="1" lang="ja-JP" altLang="en-US" dirty="0"/>
              <a:t>の場合の制約を参考にしています．</a:t>
            </a:r>
            <a:endParaRPr kumimoji="1" lang="en-US" altLang="ja-JP" dirty="0"/>
          </a:p>
          <a:p>
            <a:r>
              <a:rPr kumimoji="1" lang="ja-JP" altLang="en-US" dirty="0"/>
              <a:t>具体的に，</a:t>
            </a:r>
            <a:r>
              <a:rPr kumimoji="1" lang="en-US" altLang="ja-JP" dirty="0"/>
              <a:t>k1=0</a:t>
            </a:r>
            <a:r>
              <a:rPr kumimoji="1" lang="ja-JP" altLang="en-US" dirty="0"/>
              <a:t>の場合，特別な周波数</a:t>
            </a:r>
            <a:r>
              <a:rPr kumimoji="1" lang="en-US" altLang="ja-JP" dirty="0"/>
              <a:t>Ω</a:t>
            </a:r>
            <a:r>
              <a:rPr kumimoji="1" lang="ja-JP" altLang="en-US" dirty="0"/>
              <a:t>アスタリスクにおいて閉ループと開ループでゲインが一致するという制約です．</a:t>
            </a:r>
            <a:endParaRPr kumimoji="1" lang="en-US" altLang="ja-JP" dirty="0"/>
          </a:p>
          <a:p>
            <a:r>
              <a:rPr kumimoji="1" lang="ja-JP" altLang="en-US" dirty="0"/>
              <a:t>こちらが，</a:t>
            </a:r>
            <a:r>
              <a:rPr kumimoji="1" lang="en-US" altLang="ja-JP" dirty="0"/>
              <a:t>K2</a:t>
            </a:r>
            <a:r>
              <a:rPr kumimoji="1" lang="ja-JP" altLang="en-US" dirty="0"/>
              <a:t>を振ったときの閉ループゲインになります．</a:t>
            </a:r>
            <a:r>
              <a:rPr kumimoji="1" lang="en-US" altLang="ja-JP" dirty="0"/>
              <a:t>K2</a:t>
            </a:r>
            <a:r>
              <a:rPr kumimoji="1" lang="ja-JP" altLang="en-US" dirty="0"/>
              <a:t>をどのようにふっても，</a:t>
            </a:r>
            <a:r>
              <a:rPr kumimoji="1" lang="en-US" altLang="ja-JP" dirty="0"/>
              <a:t>Ω</a:t>
            </a:r>
            <a:r>
              <a:rPr kumimoji="1" lang="ja-JP" altLang="en-US" dirty="0"/>
              <a:t>アスタリスクにおいて閉ループと開ループが一致します．</a:t>
            </a:r>
            <a:endParaRPr kumimoji="1" lang="en-US" altLang="ja-JP" dirty="0"/>
          </a:p>
          <a:p>
            <a:r>
              <a:rPr kumimoji="1" lang="en-US" altLang="ja-JP" dirty="0"/>
              <a:t>H</a:t>
            </a:r>
            <a:r>
              <a:rPr kumimoji="1" lang="ja-JP" altLang="en-US" dirty="0"/>
              <a:t>∞ノルムで評価しているため，閉ループゲインの最大値を下げることが必要で，この場合の最適な場合は，この直流ゲインと</a:t>
            </a:r>
            <a:r>
              <a:rPr kumimoji="1" lang="en-US" altLang="ja-JP" dirty="0"/>
              <a:t>ω</a:t>
            </a:r>
            <a:r>
              <a:rPr kumimoji="1" lang="ja-JP" altLang="en-US" dirty="0"/>
              <a:t>アスタリスクのゲインが一致する場合です．</a:t>
            </a:r>
            <a:endParaRPr kumimoji="1" lang="en-US" altLang="ja-JP" dirty="0"/>
          </a:p>
          <a:p>
            <a:r>
              <a:rPr kumimoji="1" lang="ja-JP" altLang="en-US" dirty="0"/>
              <a:t>このとき，直流から</a:t>
            </a:r>
            <a:r>
              <a:rPr kumimoji="1" lang="en-US" altLang="ja-JP" dirty="0"/>
              <a:t>ω</a:t>
            </a:r>
            <a:r>
              <a:rPr kumimoji="1" lang="ja-JP" altLang="en-US" dirty="0"/>
              <a:t>アスタリスク間の低周波数域でゲイン特性が平坦になります．この特性を</a:t>
            </a:r>
            <a:r>
              <a:rPr kumimoji="1" lang="en-US" altLang="ja-JP" dirty="0"/>
              <a:t>k1</a:t>
            </a:r>
            <a:r>
              <a:rPr kumimoji="1" lang="ja-JP" altLang="en-US" dirty="0"/>
              <a:t>が</a:t>
            </a:r>
            <a:r>
              <a:rPr kumimoji="1" lang="en-US" altLang="ja-JP" dirty="0"/>
              <a:t>0</a:t>
            </a:r>
            <a:r>
              <a:rPr kumimoji="1" lang="ja-JP" altLang="en-US" dirty="0"/>
              <a:t>でない場合の補償器構成に利用したものが</a:t>
            </a:r>
            <a:endParaRPr kumimoji="1" lang="en-US" altLang="ja-JP"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7</a:t>
            </a:fld>
            <a:endParaRPr kumimoji="1" lang="ja-JP" altLang="en-US"/>
          </a:p>
        </p:txBody>
      </p:sp>
    </p:spTree>
    <p:extLst>
      <p:ext uri="{BB962C8B-B14F-4D97-AF65-F5344CB8AC3E}">
        <p14:creationId xmlns:p14="http://schemas.microsoft.com/office/powerpoint/2010/main" val="142863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こちらの構成法</a:t>
            </a:r>
            <a:r>
              <a:rPr kumimoji="1" lang="en-US" altLang="ja-JP" dirty="0"/>
              <a:t>1</a:t>
            </a:r>
            <a:r>
              <a:rPr kumimoji="1" lang="ja-JP" altLang="en-US" dirty="0"/>
              <a:t>になります．</a:t>
            </a:r>
            <a:endParaRPr kumimoji="1" lang="en-US" altLang="ja-JP" dirty="0"/>
          </a:p>
          <a:p>
            <a:r>
              <a:rPr kumimoji="1" lang="ja-JP" altLang="en-US" dirty="0"/>
              <a:t>これは，直流ゲインと特別な周波数</a:t>
            </a:r>
            <a:r>
              <a:rPr kumimoji="1" lang="en-US" altLang="ja-JP" dirty="0"/>
              <a:t>Ω</a:t>
            </a:r>
            <a:r>
              <a:rPr kumimoji="1" lang="ja-JP" altLang="en-US" dirty="0"/>
              <a:t>アスタリスクのゲインが一致するように構成する方法です</a:t>
            </a:r>
            <a:r>
              <a:rPr kumimoji="1" lang="en-US" altLang="ja-JP" dirty="0"/>
              <a:t>.</a:t>
            </a:r>
            <a:r>
              <a:rPr kumimoji="1" lang="ja-JP" altLang="en-US" dirty="0"/>
              <a:t>与えたカイチルダに対して，このように補償器を構成することで，直流ゲインと</a:t>
            </a:r>
            <a:r>
              <a:rPr kumimoji="1" lang="en-US" altLang="ja-JP" dirty="0"/>
              <a:t>ω</a:t>
            </a:r>
            <a:r>
              <a:rPr kumimoji="1" lang="ja-JP" altLang="en-US" dirty="0"/>
              <a:t>アスタリスクのゲインを一致させることができます．こちらの図は実際に設計している様子となります．それぞれの閉ループゲインと，青の点線が</a:t>
            </a:r>
            <a:r>
              <a:rPr kumimoji="1" lang="en-US" altLang="ja-JP" dirty="0"/>
              <a:t>Ω</a:t>
            </a:r>
            <a:r>
              <a:rPr kumimoji="1" lang="ja-JP" altLang="en-US" dirty="0"/>
              <a:t>アスタリスクになります．</a:t>
            </a:r>
            <a:r>
              <a:rPr kumimoji="1" lang="en-US" altLang="ja-JP" dirty="0"/>
              <a:t>	</a:t>
            </a:r>
          </a:p>
          <a:p>
            <a:r>
              <a:rPr kumimoji="1" lang="ja-JP" altLang="en-US" dirty="0"/>
              <a:t>直流ゲインをさげることで，低域は平坦なままゲインを下げていくことができますが，下げすぎると紫や黄色のプロットのようにピークが現れます．この図ですとおおよそ水色が最も良いことになります．</a:t>
            </a:r>
            <a:endParaRPr kumimoji="1" lang="en-US" altLang="ja-JP" dirty="0"/>
          </a:p>
          <a:p>
            <a:r>
              <a:rPr kumimoji="1" lang="ja-JP" altLang="en-US" dirty="0"/>
              <a:t>このように外乱抑制性能を改善することが出来ますが，カイチルダに関する探索が必要でした．</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8</a:t>
            </a:fld>
            <a:endParaRPr kumimoji="1" lang="ja-JP" altLang="en-US"/>
          </a:p>
        </p:txBody>
      </p:sp>
    </p:spTree>
    <p:extLst>
      <p:ext uri="{BB962C8B-B14F-4D97-AF65-F5344CB8AC3E}">
        <p14:creationId xmlns:p14="http://schemas.microsoft.com/office/powerpoint/2010/main" val="267894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本報告ではこのあと，探索なしに最適な補償器を近似的に構成する構成法を提案します．そのためにまず動機づけを行います．数値探索から，最適な閉ループゲイン特性をしらべました．</a:t>
            </a:r>
            <a:endParaRPr kumimoji="1" lang="en-US" altLang="ja-JP" dirty="0"/>
          </a:p>
          <a:p>
            <a:r>
              <a:rPr kumimoji="1" lang="ja-JP" altLang="en-US" dirty="0"/>
              <a:t>こちらが，慣性比</a:t>
            </a:r>
            <a:r>
              <a:rPr kumimoji="1" lang="en-US" altLang="ja-JP" dirty="0"/>
              <a:t>5</a:t>
            </a:r>
            <a:r>
              <a:rPr kumimoji="1" lang="ja-JP" altLang="en-US" dirty="0"/>
              <a:t>倍から</a:t>
            </a:r>
            <a:r>
              <a:rPr kumimoji="1" lang="en-US" altLang="ja-JP" dirty="0"/>
              <a:t>30</a:t>
            </a:r>
            <a:r>
              <a:rPr kumimoji="1" lang="ja-JP" altLang="en-US" dirty="0"/>
              <a:t>倍に向けて探索したときの最適な状態の閉ループ系となります．こちらは，</a:t>
            </a:r>
            <a:r>
              <a:rPr kumimoji="1" lang="en-US" altLang="ja-JP" dirty="0"/>
              <a:t>k1</a:t>
            </a:r>
            <a:r>
              <a:rPr kumimoji="1" lang="ja-JP" altLang="en-US" dirty="0"/>
              <a:t>と</a:t>
            </a:r>
            <a:r>
              <a:rPr kumimoji="1" lang="en-US" altLang="ja-JP" dirty="0"/>
              <a:t>k2</a:t>
            </a:r>
            <a:r>
              <a:rPr kumimoji="1" lang="ja-JP" altLang="en-US" dirty="0"/>
              <a:t>の傾向になります．</a:t>
            </a:r>
            <a:endParaRPr kumimoji="1" lang="en-US" altLang="ja-JP" dirty="0"/>
          </a:p>
          <a:p>
            <a:r>
              <a:rPr kumimoji="1" lang="ja-JP" altLang="en-US" dirty="0"/>
              <a:t>左の図をみると，慣性比が上がるにつれて，ある形状へ発散していく様子がわかります．また高域にピークをもちますが，このピークは直流ゲインと同じ値になっています．　　</a:t>
            </a:r>
            <a:endParaRPr kumimoji="1" lang="en-US" altLang="ja-JP" dirty="0"/>
          </a:p>
          <a:p>
            <a:r>
              <a:rPr kumimoji="1" lang="ja-JP" altLang="en-US" dirty="0"/>
              <a:t>また右側の図をみると，</a:t>
            </a:r>
            <a:r>
              <a:rPr kumimoji="1" lang="en-US" altLang="ja-JP" dirty="0"/>
              <a:t>k2</a:t>
            </a:r>
            <a:r>
              <a:rPr kumimoji="1" lang="ja-JP" altLang="en-US" dirty="0"/>
              <a:t>は変化せず，</a:t>
            </a:r>
            <a:r>
              <a:rPr kumimoji="1" lang="en-US" altLang="ja-JP" dirty="0"/>
              <a:t>k1</a:t>
            </a:r>
            <a:r>
              <a:rPr kumimoji="1" lang="ja-JP" altLang="en-US" dirty="0"/>
              <a:t>は単調に減少していく様子がみられ、</a:t>
            </a:r>
            <a:r>
              <a:rPr kumimoji="1" lang="en-US" altLang="ja-JP" dirty="0"/>
              <a:t>k1</a:t>
            </a:r>
            <a:r>
              <a:rPr kumimoji="1" lang="ja-JP" altLang="en-US" dirty="0"/>
              <a:t>と</a:t>
            </a:r>
            <a:r>
              <a:rPr kumimoji="1" lang="en-US" altLang="ja-JP" dirty="0"/>
              <a:t>k2</a:t>
            </a:r>
            <a:r>
              <a:rPr kumimoji="1" lang="ja-JP" altLang="en-US" dirty="0"/>
              <a:t>は単純な計算で求められると期待できます。</a:t>
            </a:r>
            <a:endParaRPr kumimoji="1" lang="en-US" altLang="ja-JP" dirty="0"/>
          </a:p>
          <a:p>
            <a:r>
              <a:rPr kumimoji="1" lang="ja-JP" altLang="en-US" dirty="0"/>
              <a:t>実際に，こちらの図から，収束する概形として慣性比無限大に発散させた閉ループ系を先に考え、その結果を適用することによってこのような提案法を得ることができました．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9</a:t>
            </a:fld>
            <a:endParaRPr kumimoji="1" lang="ja-JP" altLang="en-US"/>
          </a:p>
        </p:txBody>
      </p:sp>
    </p:spTree>
    <p:extLst>
      <p:ext uri="{BB962C8B-B14F-4D97-AF65-F5344CB8AC3E}">
        <p14:creationId xmlns:p14="http://schemas.microsoft.com/office/powerpoint/2010/main" val="363352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こちらが本研究で提案する設計法になります．</a:t>
            </a:r>
            <a:endParaRPr kumimoji="1" lang="en-US" altLang="ja-JP" dirty="0"/>
          </a:p>
          <a:p>
            <a:r>
              <a:rPr kumimoji="1" lang="en-US" altLang="ja-JP" dirty="0"/>
              <a:t>K2</a:t>
            </a:r>
            <a:r>
              <a:rPr kumimoji="1" lang="ja-JP" altLang="en-US" dirty="0"/>
              <a:t>チルダを</a:t>
            </a:r>
            <a:r>
              <a:rPr kumimoji="1" lang="en-US" altLang="ja-JP" dirty="0"/>
              <a:t>-1</a:t>
            </a:r>
            <a:r>
              <a:rPr kumimoji="1" lang="ja-JP" altLang="en-US" dirty="0"/>
              <a:t>とおいて，先に</a:t>
            </a:r>
            <a:r>
              <a:rPr kumimoji="1" lang="en-US" altLang="ja-JP" dirty="0"/>
              <a:t>k1</a:t>
            </a:r>
            <a:r>
              <a:rPr kumimoji="1" lang="ja-JP" altLang="en-US" dirty="0"/>
              <a:t>チルダと</a:t>
            </a:r>
            <a:r>
              <a:rPr kumimoji="1" lang="en-US" altLang="ja-JP" dirty="0"/>
              <a:t>k2</a:t>
            </a:r>
            <a:r>
              <a:rPr kumimoji="1" lang="ja-JP" altLang="en-US" dirty="0"/>
              <a:t>チルダの和カイチルダをこちらの式でもとめ、そこから</a:t>
            </a:r>
            <a:r>
              <a:rPr kumimoji="1" lang="en-US" altLang="ja-JP" dirty="0"/>
              <a:t>k1</a:t>
            </a:r>
            <a:r>
              <a:rPr kumimoji="1" lang="ja-JP" altLang="en-US" dirty="0"/>
              <a:t>チルダを計算します。</a:t>
            </a:r>
            <a:endParaRPr kumimoji="1" lang="en-US" altLang="ja-JP" dirty="0"/>
          </a:p>
          <a:p>
            <a:r>
              <a:rPr kumimoji="1" lang="ja-JP" altLang="en-US" dirty="0"/>
              <a:t>構成法</a:t>
            </a:r>
            <a:r>
              <a:rPr kumimoji="1" lang="en-US" altLang="ja-JP" dirty="0"/>
              <a:t>1</a:t>
            </a:r>
            <a:r>
              <a:rPr kumimoji="1" lang="ja-JP" altLang="en-US" dirty="0"/>
              <a:t>に比べてさらに単純に構成することができます．</a:t>
            </a:r>
          </a:p>
        </p:txBody>
      </p:sp>
      <p:sp>
        <p:nvSpPr>
          <p:cNvPr id="4" name="スライド番号プレースホルダー 3"/>
          <p:cNvSpPr>
            <a:spLocks noGrp="1"/>
          </p:cNvSpPr>
          <p:nvPr>
            <p:ph type="sldNum" sz="quarter" idx="5"/>
          </p:nvPr>
        </p:nvSpPr>
        <p:spPr/>
        <p:txBody>
          <a:bodyPr/>
          <a:lstStyle/>
          <a:p>
            <a:fld id="{DDFF1C7E-ACAD-471E-82DF-6972FC2AD3CE}" type="slidenum">
              <a:rPr kumimoji="1" lang="ja-JP" altLang="en-US" smtClean="0"/>
              <a:t>10</a:t>
            </a:fld>
            <a:endParaRPr kumimoji="1" lang="ja-JP" altLang="en-US"/>
          </a:p>
        </p:txBody>
      </p:sp>
    </p:spTree>
    <p:extLst>
      <p:ext uri="{BB962C8B-B14F-4D97-AF65-F5344CB8AC3E}">
        <p14:creationId xmlns:p14="http://schemas.microsoft.com/office/powerpoint/2010/main" val="195965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351483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59864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181478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0592"/>
          </a:xfrm>
        </p:spPr>
        <p:txBody>
          <a:bodyPr>
            <a:normAutofit/>
          </a:bodyPr>
          <a:lstStyle>
            <a:lvl1pPr>
              <a:defRPr sz="3400"/>
            </a:lvl1pPr>
          </a:lstStyle>
          <a:p>
            <a:r>
              <a:rPr lang="ja-JP" altLang="en-US" dirty="0"/>
              <a:t>マスター タイトルの書式設定</a:t>
            </a:r>
            <a:endParaRPr lang="en-US" dirty="0"/>
          </a:p>
        </p:txBody>
      </p:sp>
      <p:sp>
        <p:nvSpPr>
          <p:cNvPr id="4" name="Date Placeholder 3"/>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28829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28894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44344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368939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425803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123001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147488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626B96-2FA8-4B52-91F6-514DF067FF86}" type="datetimeFigureOut">
              <a:rPr kumimoji="1" lang="ja-JP" altLang="en-US" smtClean="0"/>
              <a:t>2019/2/15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127254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26B96-2FA8-4B52-91F6-514DF067FF86}" type="datetimeFigureOut">
              <a:rPr kumimoji="1" lang="ja-JP" altLang="en-US" smtClean="0"/>
              <a:t>2019/2/15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54E83-5F60-4F40-9F71-D322D70C427B}" type="slidenum">
              <a:rPr kumimoji="1" lang="ja-JP" altLang="en-US" smtClean="0"/>
              <a:t>‹#›</a:t>
            </a:fld>
            <a:endParaRPr kumimoji="1" lang="ja-JP" altLang="en-US"/>
          </a:p>
        </p:txBody>
      </p:sp>
    </p:spTree>
    <p:extLst>
      <p:ext uri="{BB962C8B-B14F-4D97-AF65-F5344CB8AC3E}">
        <p14:creationId xmlns:p14="http://schemas.microsoft.com/office/powerpoint/2010/main" val="284136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7.png"/><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3.png"/><Relationship Id="rId18" Type="http://schemas.openxmlformats.org/officeDocument/2006/relationships/image" Target="../media/image67.png"/><Relationship Id="rId3" Type="http://schemas.openxmlformats.org/officeDocument/2006/relationships/tags" Target="../tags/tag44.xml"/><Relationship Id="rId7" Type="http://schemas.openxmlformats.org/officeDocument/2006/relationships/image" Target="../media/image20.png"/><Relationship Id="rId12" Type="http://schemas.openxmlformats.org/officeDocument/2006/relationships/image" Target="../media/image62.png"/><Relationship Id="rId17" Type="http://schemas.openxmlformats.org/officeDocument/2006/relationships/image" Target="../media/image55.png"/><Relationship Id="rId2" Type="http://schemas.openxmlformats.org/officeDocument/2006/relationships/tags" Target="../tags/tag43.xml"/><Relationship Id="rId16" Type="http://schemas.openxmlformats.org/officeDocument/2006/relationships/image" Target="../media/image66.png"/><Relationship Id="rId1" Type="http://schemas.openxmlformats.org/officeDocument/2006/relationships/tags" Target="../tags/tag42.xml"/><Relationship Id="rId6" Type="http://schemas.openxmlformats.org/officeDocument/2006/relationships/notesSlide" Target="../notesSlides/notesSlide10.xml"/><Relationship Id="rId11" Type="http://schemas.openxmlformats.org/officeDocument/2006/relationships/image" Target="../media/image61.png"/><Relationship Id="rId5" Type="http://schemas.openxmlformats.org/officeDocument/2006/relationships/slideLayout" Target="../slideLayouts/slideLayout2.xml"/><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tags" Target="../tags/tag45.xml"/><Relationship Id="rId9" Type="http://schemas.openxmlformats.org/officeDocument/2006/relationships/image" Target="../media/image1.pn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notesSlide" Target="../notesSlides/notesSlide11.xml"/><Relationship Id="rId9"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8.png"/><Relationship Id="rId3" Type="http://schemas.openxmlformats.org/officeDocument/2006/relationships/tags" Target="../tags/tag50.xml"/><Relationship Id="rId7" Type="http://schemas.openxmlformats.org/officeDocument/2006/relationships/notesSlide" Target="../notesSlides/notesSlide12.xml"/><Relationship Id="rId12" Type="http://schemas.openxmlformats.org/officeDocument/2006/relationships/image" Target="../media/image7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11" Type="http://schemas.openxmlformats.org/officeDocument/2006/relationships/image" Target="../media/image55.png"/><Relationship Id="rId5" Type="http://schemas.openxmlformats.org/officeDocument/2006/relationships/tags" Target="../tags/tag52.xml"/><Relationship Id="rId10" Type="http://schemas.openxmlformats.org/officeDocument/2006/relationships/image" Target="../media/image76.png"/><Relationship Id="rId4" Type="http://schemas.openxmlformats.org/officeDocument/2006/relationships/tags" Target="../tags/tag51.xml"/><Relationship Id="rId9"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6.png"/><Relationship Id="rId3" Type="http://schemas.openxmlformats.org/officeDocument/2006/relationships/tags" Target="../tags/tag55.xml"/><Relationship Id="rId7" Type="http://schemas.openxmlformats.org/officeDocument/2006/relationships/image" Target="../media/image75.png"/><Relationship Id="rId12" Type="http://schemas.openxmlformats.org/officeDocument/2006/relationships/image" Target="../media/image82.png"/><Relationship Id="rId2" Type="http://schemas.openxmlformats.org/officeDocument/2006/relationships/tags" Target="../tags/tag54.xml"/><Relationship Id="rId16" Type="http://schemas.openxmlformats.org/officeDocument/2006/relationships/image" Target="../media/image58.png"/><Relationship Id="rId1" Type="http://schemas.openxmlformats.org/officeDocument/2006/relationships/tags" Target="../tags/tag53.xml"/><Relationship Id="rId6" Type="http://schemas.openxmlformats.org/officeDocument/2006/relationships/notesSlide" Target="../notesSlides/notesSlide13.xml"/><Relationship Id="rId11" Type="http://schemas.openxmlformats.org/officeDocument/2006/relationships/image" Target="../media/image81.png"/><Relationship Id="rId5" Type="http://schemas.openxmlformats.org/officeDocument/2006/relationships/slideLayout" Target="../slideLayouts/slideLayout2.xml"/><Relationship Id="rId15" Type="http://schemas.openxmlformats.org/officeDocument/2006/relationships/image" Target="../media/image57.png"/><Relationship Id="rId10" Type="http://schemas.openxmlformats.org/officeDocument/2006/relationships/image" Target="../media/image80.png"/><Relationship Id="rId4" Type="http://schemas.openxmlformats.org/officeDocument/2006/relationships/tags" Target="../tags/tag56.xml"/><Relationship Id="rId9" Type="http://schemas.openxmlformats.org/officeDocument/2006/relationships/image" Target="../media/image79.pn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9.xml"/><Relationship Id="rId7" Type="http://schemas.openxmlformats.org/officeDocument/2006/relationships/image" Target="../media/image83.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png"/><Relationship Id="rId11" Type="http://schemas.openxmlformats.org/officeDocument/2006/relationships/image" Target="../media/image59.png"/><Relationship Id="rId5" Type="http://schemas.openxmlformats.org/officeDocument/2006/relationships/notesSlide" Target="../notesSlides/notesSlide14.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85.png"/><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86.emf"/><Relationship Id="rId7"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image" Target="../media/image88.pn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0.pn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slideLayout" Target="../slideLayouts/slideLayout2.xml"/><Relationship Id="rId7" Type="http://schemas.openxmlformats.org/officeDocument/2006/relationships/image" Target="../media/image96.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95.png"/><Relationship Id="rId5" Type="http://schemas.openxmlformats.org/officeDocument/2006/relationships/image" Target="../media/image94.emf"/><Relationship Id="rId10" Type="http://schemas.openxmlformats.org/officeDocument/2006/relationships/image" Target="../media/image93.emf"/><Relationship Id="rId4" Type="http://schemas.openxmlformats.org/officeDocument/2006/relationships/notesSlide" Target="../notesSlides/notesSlide18.xml"/><Relationship Id="rId9"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tags" Target="../tags/tag5.xml"/><Relationship Id="rId21" Type="http://schemas.openxmlformats.org/officeDocument/2006/relationships/image" Target="../media/image14.png"/><Relationship Id="rId7" Type="http://schemas.openxmlformats.org/officeDocument/2006/relationships/tags" Target="../tags/tag9.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tags" Target="../tags/tag4.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2.xml"/><Relationship Id="rId5" Type="http://schemas.openxmlformats.org/officeDocument/2006/relationships/tags" Target="../tags/tag7.xml"/><Relationship Id="rId15" Type="http://schemas.openxmlformats.org/officeDocument/2006/relationships/image" Target="../media/image8.png"/><Relationship Id="rId23" Type="http://schemas.openxmlformats.org/officeDocument/2006/relationships/image" Target="../media/image2.png"/><Relationship Id="rId10" Type="http://schemas.openxmlformats.org/officeDocument/2006/relationships/slideLayout" Target="../slideLayouts/slideLayout2.xml"/><Relationship Id="rId19" Type="http://schemas.openxmlformats.org/officeDocument/2006/relationships/image" Target="../media/image12.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7.png"/><Relationship Id="rId22"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notesSlide" Target="../notesSlides/notesSlide3.xml"/><Relationship Id="rId12"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16.xml"/><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tags" Target="../tags/tag15.xml"/><Relationship Id="rId9" Type="http://schemas.openxmlformats.org/officeDocument/2006/relationships/image" Target="../media/image16.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tags" Target="../tags/tag19.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11" Type="http://schemas.openxmlformats.org/officeDocument/2006/relationships/image" Target="../media/image26.png"/><Relationship Id="rId5" Type="http://schemas.openxmlformats.org/officeDocument/2006/relationships/slideLayout" Target="../slideLayouts/slideLayout2.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tags" Target="../tags/tag20.xml"/><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38.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37.png"/><Relationship Id="rId2" Type="http://schemas.openxmlformats.org/officeDocument/2006/relationships/tags" Target="../tags/tag23.xml"/><Relationship Id="rId16" Type="http://schemas.openxmlformats.org/officeDocument/2006/relationships/image" Target="../media/image41.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36.png"/><Relationship Id="rId5" Type="http://schemas.openxmlformats.org/officeDocument/2006/relationships/tags" Target="../tags/tag26.xml"/><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tags" Target="../tags/tag25.xml"/><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5.png"/><Relationship Id="rId18" Type="http://schemas.openxmlformats.org/officeDocument/2006/relationships/image" Target="../media/image49.png"/><Relationship Id="rId3" Type="http://schemas.openxmlformats.org/officeDocument/2006/relationships/tags" Target="../tags/tag30.xml"/><Relationship Id="rId7" Type="http://schemas.openxmlformats.org/officeDocument/2006/relationships/slideLayout" Target="../slideLayouts/slideLayout2.xm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tags" Target="../tags/tag29.xml"/><Relationship Id="rId16" Type="http://schemas.openxmlformats.org/officeDocument/2006/relationships/image" Target="../media/image47.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3.png"/><Relationship Id="rId5" Type="http://schemas.openxmlformats.org/officeDocument/2006/relationships/tags" Target="../tags/tag32.xml"/><Relationship Id="rId15" Type="http://schemas.openxmlformats.org/officeDocument/2006/relationships/image" Target="../media/image46.png"/><Relationship Id="rId10" Type="http://schemas.openxmlformats.org/officeDocument/2006/relationships/image" Target="../media/image43.png"/><Relationship Id="rId19" Type="http://schemas.openxmlformats.org/officeDocument/2006/relationships/image" Target="../media/image50.png"/><Relationship Id="rId4" Type="http://schemas.openxmlformats.org/officeDocument/2006/relationships/tags" Target="../tags/tag31.xml"/><Relationship Id="rId9" Type="http://schemas.openxmlformats.org/officeDocument/2006/relationships/image" Target="../media/image42.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55.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5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53.png"/><Relationship Id="rId5" Type="http://schemas.openxmlformats.org/officeDocument/2006/relationships/tags" Target="../tags/tag38.xml"/><Relationship Id="rId10" Type="http://schemas.openxmlformats.org/officeDocument/2006/relationships/image" Target="../media/image52.png"/><Relationship Id="rId4" Type="http://schemas.openxmlformats.org/officeDocument/2006/relationships/tags" Target="../tags/tag37.xml"/><Relationship Id="rId9" Type="http://schemas.openxmlformats.org/officeDocument/2006/relationships/image" Target="../media/image51.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9AB4DBF-7D29-49FC-A9F7-C196C10D6F94}"/>
              </a:ext>
            </a:extLst>
          </p:cNvPr>
          <p:cNvSpPr>
            <a:spLocks noGrp="1"/>
          </p:cNvSpPr>
          <p:nvPr>
            <p:ph type="ctrTitle"/>
          </p:nvPr>
        </p:nvSpPr>
        <p:spPr>
          <a:xfrm>
            <a:off x="0" y="1431234"/>
            <a:ext cx="9144000" cy="1124572"/>
          </a:xfrm>
        </p:spPr>
        <p:txBody>
          <a:bodyPr>
            <a:noAutofit/>
          </a:bodyPr>
          <a:lstStyle/>
          <a:p>
            <a:pPr>
              <a:spcAft>
                <a:spcPts val="1200"/>
              </a:spcAft>
            </a:pPr>
            <a:r>
              <a:rPr kumimoji="1" lang="ja-JP" altLang="en-US" sz="3600" dirty="0"/>
              <a:t>高慣性比二慣性系の外乱抑制問題に対する</a:t>
            </a:r>
            <a:r>
              <a:rPr kumimoji="1" lang="en-US" altLang="ja-JP" sz="3600" dirty="0"/>
              <a:t/>
            </a:r>
            <a:br>
              <a:rPr kumimoji="1" lang="en-US" altLang="ja-JP" sz="3600" dirty="0"/>
            </a:br>
            <a:r>
              <a:rPr kumimoji="1" lang="ja-JP" altLang="en-US" sz="3600" dirty="0"/>
              <a:t>慣性比　の解析解に基づく　 補償器の構成</a:t>
            </a:r>
          </a:p>
        </p:txBody>
      </p:sp>
      <p:sp>
        <p:nvSpPr>
          <p:cNvPr id="3" name="字幕 2">
            <a:extLst>
              <a:ext uri="{FF2B5EF4-FFF2-40B4-BE49-F238E27FC236}">
                <a16:creationId xmlns:a16="http://schemas.microsoft.com/office/drawing/2014/main" xmlns="" id="{8D0A2688-66FA-4070-AE5C-75DDD1CD36E1}"/>
              </a:ext>
            </a:extLst>
          </p:cNvPr>
          <p:cNvSpPr>
            <a:spLocks noGrp="1"/>
          </p:cNvSpPr>
          <p:nvPr>
            <p:ph type="subTitle" idx="1"/>
          </p:nvPr>
        </p:nvSpPr>
        <p:spPr>
          <a:xfrm>
            <a:off x="3779726" y="4685890"/>
            <a:ext cx="6858000" cy="681728"/>
          </a:xfrm>
        </p:spPr>
        <p:txBody>
          <a:bodyPr>
            <a:noAutofit/>
          </a:bodyPr>
          <a:lstStyle/>
          <a:p>
            <a:pPr algn="l">
              <a:spcBef>
                <a:spcPct val="0"/>
              </a:spcBef>
            </a:pPr>
            <a:r>
              <a:rPr lang="ja-JP" altLang="en-US" dirty="0"/>
              <a:t>長岡技術科学大学大学院 工学研究科</a:t>
            </a:r>
            <a:endParaRPr lang="en-US" altLang="ja-JP" dirty="0"/>
          </a:p>
          <a:p>
            <a:pPr algn="l">
              <a:spcBef>
                <a:spcPct val="0"/>
              </a:spcBef>
            </a:pPr>
            <a:r>
              <a:rPr lang="ja-JP" altLang="en-US" dirty="0"/>
              <a:t>機械創造工学専攻</a:t>
            </a:r>
            <a:endParaRPr lang="en-US" altLang="ja-JP" dirty="0"/>
          </a:p>
        </p:txBody>
      </p:sp>
      <p:pic>
        <p:nvPicPr>
          <p:cNvPr id="5" name="図 4">
            <a:extLst>
              <a:ext uri="{FF2B5EF4-FFF2-40B4-BE49-F238E27FC236}">
                <a16:creationId xmlns:a16="http://schemas.microsoft.com/office/drawing/2014/main" xmlns="" id="{5F56F5D1-9562-4C45-ABD6-DF73CF7C550E}"/>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56028" y="2122557"/>
            <a:ext cx="405943" cy="208457"/>
          </a:xfrm>
          <a:prstGeom prst="rect">
            <a:avLst/>
          </a:prstGeom>
        </p:spPr>
      </p:pic>
      <p:pic>
        <p:nvPicPr>
          <p:cNvPr id="8" name="図 7">
            <a:extLst>
              <a:ext uri="{FF2B5EF4-FFF2-40B4-BE49-F238E27FC236}">
                <a16:creationId xmlns:a16="http://schemas.microsoft.com/office/drawing/2014/main" xmlns="" id="{9E122A2C-917E-4B61-BBCF-EAA2CD94D16D}"/>
              </a:ext>
            </a:extLst>
          </p:cNvPr>
          <p:cNvPicPr>
            <a:picLocks noChangeAspect="1"/>
          </p:cNvPicPr>
          <p:nvPr/>
        </p:nvPicPr>
        <p:blipFill>
          <a:blip r:embed="rId5"/>
          <a:stretch>
            <a:fillRect/>
          </a:stretch>
        </p:blipFill>
        <p:spPr>
          <a:xfrm>
            <a:off x="5542602" y="1993520"/>
            <a:ext cx="679920" cy="441152"/>
          </a:xfrm>
          <a:prstGeom prst="rect">
            <a:avLst/>
          </a:prstGeom>
        </p:spPr>
      </p:pic>
      <p:grpSp>
        <p:nvGrpSpPr>
          <p:cNvPr id="14" name="グループ化 13">
            <a:extLst>
              <a:ext uri="{FF2B5EF4-FFF2-40B4-BE49-F238E27FC236}">
                <a16:creationId xmlns:a16="http://schemas.microsoft.com/office/drawing/2014/main" xmlns="" id="{075AE51F-B459-441C-BD78-C595E7D44AFD}"/>
              </a:ext>
            </a:extLst>
          </p:cNvPr>
          <p:cNvGrpSpPr/>
          <p:nvPr/>
        </p:nvGrpSpPr>
        <p:grpSpPr>
          <a:xfrm>
            <a:off x="188843" y="2633870"/>
            <a:ext cx="8627165" cy="1569660"/>
            <a:chOff x="188843" y="2633870"/>
            <a:chExt cx="8627165" cy="1569660"/>
          </a:xfrm>
        </p:grpSpPr>
        <p:sp>
          <p:nvSpPr>
            <p:cNvPr id="9" name="テキスト ボックス 8">
              <a:extLst>
                <a:ext uri="{FF2B5EF4-FFF2-40B4-BE49-F238E27FC236}">
                  <a16:creationId xmlns:a16="http://schemas.microsoft.com/office/drawing/2014/main" xmlns="" id="{BEA0DC43-0149-4618-821B-5CC22D5E262F}"/>
                </a:ext>
              </a:extLst>
            </p:cNvPr>
            <p:cNvSpPr txBox="1"/>
            <p:nvPr/>
          </p:nvSpPr>
          <p:spPr>
            <a:xfrm>
              <a:off x="188843" y="2633870"/>
              <a:ext cx="8627165" cy="1569660"/>
            </a:xfrm>
            <a:prstGeom prst="rect">
              <a:avLst/>
            </a:prstGeom>
            <a:noFill/>
          </p:spPr>
          <p:txBody>
            <a:bodyPr wrap="square" rtlCol="0">
              <a:spAutoFit/>
            </a:bodyPr>
            <a:lstStyle/>
            <a:p>
              <a:pPr algn="ctr"/>
              <a:r>
                <a:rPr kumimoji="1" lang="en-US" altLang="ja-JP" sz="2400" dirty="0"/>
                <a:t>Construction of       controller</a:t>
              </a:r>
            </a:p>
            <a:p>
              <a:pPr algn="ctr"/>
              <a:r>
                <a:rPr kumimoji="1" lang="en-US" altLang="ja-JP" sz="2400" dirty="0"/>
                <a:t>based on analytical solution for infinite inertia ratio</a:t>
              </a:r>
            </a:p>
            <a:p>
              <a:pPr algn="ctr"/>
              <a:r>
                <a:rPr kumimoji="1" lang="en-US" altLang="ja-JP" sz="2400" dirty="0"/>
                <a:t>in disturbance suppression problem</a:t>
              </a:r>
            </a:p>
            <a:p>
              <a:pPr algn="ctr"/>
              <a:r>
                <a:rPr kumimoji="1" lang="en-US" altLang="ja-JP" sz="2400" dirty="0"/>
                <a:t>of two-inertia system with high inertia ratio</a:t>
              </a:r>
              <a:endParaRPr kumimoji="1" lang="ja-JP" altLang="en-US" sz="2400" dirty="0"/>
            </a:p>
          </p:txBody>
        </p:sp>
        <p:pic>
          <p:nvPicPr>
            <p:cNvPr id="13" name="図 12">
              <a:extLst>
                <a:ext uri="{FF2B5EF4-FFF2-40B4-BE49-F238E27FC236}">
                  <a16:creationId xmlns:a16="http://schemas.microsoft.com/office/drawing/2014/main" xmlns="" id="{9BB059D9-B280-41B2-90BA-440FCA465DF8}"/>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667079" y="2781612"/>
              <a:ext cx="477257" cy="257829"/>
            </a:xfrm>
            <a:prstGeom prst="rect">
              <a:avLst/>
            </a:prstGeom>
          </p:spPr>
        </p:pic>
      </p:grpSp>
      <p:sp>
        <p:nvSpPr>
          <p:cNvPr id="15" name="正方形/長方形 14">
            <a:extLst>
              <a:ext uri="{FF2B5EF4-FFF2-40B4-BE49-F238E27FC236}">
                <a16:creationId xmlns:a16="http://schemas.microsoft.com/office/drawing/2014/main" xmlns="" id="{FC344BE5-0C3F-42C5-8E7C-D09E6B093B8D}"/>
              </a:ext>
            </a:extLst>
          </p:cNvPr>
          <p:cNvSpPr/>
          <p:nvPr/>
        </p:nvSpPr>
        <p:spPr>
          <a:xfrm>
            <a:off x="4502425" y="5502617"/>
            <a:ext cx="5412603" cy="830997"/>
          </a:xfrm>
          <a:prstGeom prst="rect">
            <a:avLst/>
          </a:prstGeom>
        </p:spPr>
        <p:txBody>
          <a:bodyPr wrap="square">
            <a:spAutoFit/>
          </a:bodyPr>
          <a:lstStyle/>
          <a:p>
            <a:pPr>
              <a:spcBef>
                <a:spcPct val="0"/>
              </a:spcBef>
            </a:pPr>
            <a:r>
              <a:rPr lang="en-US" altLang="ja-JP" sz="2400" dirty="0"/>
              <a:t>No 15301690  </a:t>
            </a:r>
            <a:r>
              <a:rPr lang="ja-JP" altLang="en-US" sz="2400" dirty="0"/>
              <a:t>岩本　慎太郎     </a:t>
            </a:r>
            <a:endParaRPr lang="en-US" altLang="ja-JP" sz="2400" dirty="0"/>
          </a:p>
          <a:p>
            <a:pPr>
              <a:spcBef>
                <a:spcPct val="0"/>
              </a:spcBef>
            </a:pPr>
            <a:r>
              <a:rPr lang="ja-JP" altLang="en-US" sz="2400" dirty="0"/>
              <a:t>指導教員　小林　泰秀　准教授</a:t>
            </a:r>
            <a:endParaRPr lang="en-US" altLang="ja-JP" sz="2400" dirty="0"/>
          </a:p>
        </p:txBody>
      </p:sp>
      <p:sp>
        <p:nvSpPr>
          <p:cNvPr id="16" name="テキスト ボックス 4">
            <a:extLst>
              <a:ext uri="{FF2B5EF4-FFF2-40B4-BE49-F238E27FC236}">
                <a16:creationId xmlns:a16="http://schemas.microsoft.com/office/drawing/2014/main" xmlns="" id="{D026E2BE-7F53-4F43-87FA-8CFFD4CFB8F6}"/>
              </a:ext>
            </a:extLst>
          </p:cNvPr>
          <p:cNvSpPr txBox="1">
            <a:spLocks noChangeArrowheads="1"/>
          </p:cNvSpPr>
          <p:nvPr/>
        </p:nvSpPr>
        <p:spPr bwMode="auto">
          <a:xfrm>
            <a:off x="1223168" y="524386"/>
            <a:ext cx="6697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mj-ea"/>
                <a:ea typeface="+mj-ea"/>
              </a:rPr>
              <a:t>平成</a:t>
            </a:r>
            <a:r>
              <a:rPr lang="en-US" altLang="ja-JP" sz="2000" dirty="0">
                <a:latin typeface="+mj-ea"/>
                <a:ea typeface="+mj-ea"/>
              </a:rPr>
              <a:t>30</a:t>
            </a:r>
            <a:r>
              <a:rPr lang="ja-JP" altLang="en-US" sz="2000" dirty="0">
                <a:latin typeface="+mj-ea"/>
                <a:ea typeface="+mj-ea"/>
              </a:rPr>
              <a:t>年度　修士論文発表会</a:t>
            </a:r>
            <a:endParaRPr lang="en-US" altLang="ja-JP" sz="2000" dirty="0">
              <a:latin typeface="+mj-ea"/>
              <a:ea typeface="+mj-ea"/>
            </a:endParaRPr>
          </a:p>
        </p:txBody>
      </p:sp>
    </p:spTree>
    <p:extLst>
      <p:ext uri="{BB962C8B-B14F-4D97-AF65-F5344CB8AC3E}">
        <p14:creationId xmlns:p14="http://schemas.microsoft.com/office/powerpoint/2010/main" val="122675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4C94000-4698-4885-82A6-6E2662DCFC49}"/>
              </a:ext>
            </a:extLst>
          </p:cNvPr>
          <p:cNvSpPr>
            <a:spLocks noGrp="1"/>
          </p:cNvSpPr>
          <p:nvPr>
            <p:ph type="title"/>
          </p:nvPr>
        </p:nvSpPr>
        <p:spPr>
          <a:xfrm>
            <a:off x="628650" y="365127"/>
            <a:ext cx="8119424" cy="660592"/>
          </a:xfrm>
        </p:spPr>
        <p:txBody>
          <a:bodyPr>
            <a:normAutofit/>
          </a:bodyPr>
          <a:lstStyle/>
          <a:p>
            <a:r>
              <a:rPr kumimoji="1" lang="ja-JP" altLang="en-US" dirty="0"/>
              <a:t>慣性比　の解析解に基づく補償器構成法</a:t>
            </a:r>
          </a:p>
        </p:txBody>
      </p:sp>
      <p:pic>
        <p:nvPicPr>
          <p:cNvPr id="3" name="図 2">
            <a:extLst>
              <a:ext uri="{FF2B5EF4-FFF2-40B4-BE49-F238E27FC236}">
                <a16:creationId xmlns:a16="http://schemas.microsoft.com/office/drawing/2014/main" xmlns="" id="{7A0C4034-A6A1-44EC-B8B9-6848F37EFF0A}"/>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49808" y="538409"/>
            <a:ext cx="360838" cy="185295"/>
          </a:xfrm>
          <a:prstGeom prst="rect">
            <a:avLst/>
          </a:prstGeom>
        </p:spPr>
      </p:pic>
      <p:pic>
        <p:nvPicPr>
          <p:cNvPr id="4" name="図 3">
            <a:extLst>
              <a:ext uri="{FF2B5EF4-FFF2-40B4-BE49-F238E27FC236}">
                <a16:creationId xmlns:a16="http://schemas.microsoft.com/office/drawing/2014/main" xmlns="" id="{D4DEB0B9-6E04-4F0B-894E-9C4DA822250D}"/>
              </a:ext>
            </a:extLst>
          </p:cNvPr>
          <p:cNvPicPr>
            <a:picLocks noChangeAspect="1"/>
          </p:cNvPicPr>
          <p:nvPr/>
        </p:nvPicPr>
        <p:blipFill>
          <a:blip r:embed="rId6"/>
          <a:stretch>
            <a:fillRect/>
          </a:stretch>
        </p:blipFill>
        <p:spPr>
          <a:xfrm>
            <a:off x="2609552" y="2520130"/>
            <a:ext cx="5338963" cy="1351571"/>
          </a:xfrm>
          <a:prstGeom prst="rect">
            <a:avLst/>
          </a:prstGeom>
        </p:spPr>
      </p:pic>
      <p:pic>
        <p:nvPicPr>
          <p:cNvPr id="5" name="図 4">
            <a:extLst>
              <a:ext uri="{FF2B5EF4-FFF2-40B4-BE49-F238E27FC236}">
                <a16:creationId xmlns:a16="http://schemas.microsoft.com/office/drawing/2014/main" xmlns="" id="{59F8EA14-8ADA-4DEE-8252-F7F7D68E522B}"/>
              </a:ext>
            </a:extLst>
          </p:cNvPr>
          <p:cNvPicPr>
            <a:picLocks noChangeAspect="1"/>
          </p:cNvPicPr>
          <p:nvPr/>
        </p:nvPicPr>
        <p:blipFill>
          <a:blip r:embed="rId7"/>
          <a:stretch>
            <a:fillRect/>
          </a:stretch>
        </p:blipFill>
        <p:spPr>
          <a:xfrm>
            <a:off x="2673625" y="1754990"/>
            <a:ext cx="1186532" cy="362615"/>
          </a:xfrm>
          <a:prstGeom prst="rect">
            <a:avLst/>
          </a:prstGeom>
        </p:spPr>
      </p:pic>
      <p:pic>
        <p:nvPicPr>
          <p:cNvPr id="7" name="図 6">
            <a:extLst>
              <a:ext uri="{FF2B5EF4-FFF2-40B4-BE49-F238E27FC236}">
                <a16:creationId xmlns:a16="http://schemas.microsoft.com/office/drawing/2014/main" xmlns="" id="{6C5F93F5-1C8F-459B-85B7-63F8B87D8FF9}"/>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09552" y="4273826"/>
            <a:ext cx="1715200" cy="341943"/>
          </a:xfrm>
          <a:prstGeom prst="rect">
            <a:avLst/>
          </a:prstGeom>
        </p:spPr>
      </p:pic>
      <p:sp>
        <p:nvSpPr>
          <p:cNvPr id="9" name="テキスト ボックス 8">
            <a:extLst>
              <a:ext uri="{FF2B5EF4-FFF2-40B4-BE49-F238E27FC236}">
                <a16:creationId xmlns:a16="http://schemas.microsoft.com/office/drawing/2014/main" xmlns="" id="{05046047-8F9F-41F4-A353-3436AC9CDE1B}"/>
              </a:ext>
            </a:extLst>
          </p:cNvPr>
          <p:cNvSpPr txBox="1"/>
          <p:nvPr/>
        </p:nvSpPr>
        <p:spPr>
          <a:xfrm>
            <a:off x="1513169" y="1754990"/>
            <a:ext cx="1096383"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1</a:t>
            </a:r>
            <a:endParaRPr kumimoji="1" lang="ja-JP" altLang="en-US" sz="2400" dirty="0">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xmlns="" id="{B2B1533F-51F2-4BF2-B63A-D34895C9F419}"/>
              </a:ext>
            </a:extLst>
          </p:cNvPr>
          <p:cNvSpPr txBox="1"/>
          <p:nvPr/>
        </p:nvSpPr>
        <p:spPr>
          <a:xfrm>
            <a:off x="1513169" y="2985037"/>
            <a:ext cx="1096383"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2</a:t>
            </a:r>
            <a:endParaRPr kumimoji="1" lang="ja-JP" altLang="en-US" sz="2400" dirty="0">
              <a:latin typeface="+mn-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xmlns="" id="{AC9C82C9-F6A8-4DDD-ADDB-AD9D5226726C}"/>
              </a:ext>
            </a:extLst>
          </p:cNvPr>
          <p:cNvSpPr txBox="1"/>
          <p:nvPr/>
        </p:nvSpPr>
        <p:spPr>
          <a:xfrm>
            <a:off x="1513169" y="4213965"/>
            <a:ext cx="1096383"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3</a:t>
            </a:r>
            <a:endParaRPr kumimoji="1" lang="ja-JP" altLang="en-US" sz="2400" dirty="0">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xmlns="" id="{37C10DA9-679F-429A-8662-247125182AAD}"/>
              </a:ext>
            </a:extLst>
          </p:cNvPr>
          <p:cNvSpPr/>
          <p:nvPr/>
        </p:nvSpPr>
        <p:spPr>
          <a:xfrm>
            <a:off x="339998" y="1264379"/>
            <a:ext cx="1534394" cy="523220"/>
          </a:xfrm>
          <a:prstGeom prst="rect">
            <a:avLst/>
          </a:prstGeom>
        </p:spPr>
        <p:txBody>
          <a:bodyPr wrap="none">
            <a:spAutoFit/>
          </a:bodyPr>
          <a:lstStyle/>
          <a:p>
            <a:r>
              <a:rPr kumimoji="1" lang="ja-JP" altLang="en-US" sz="2800" dirty="0"/>
              <a:t>構成法</a:t>
            </a:r>
            <a:r>
              <a:rPr kumimoji="1" lang="en-US" altLang="ja-JP" sz="2800" dirty="0"/>
              <a:t>2:</a:t>
            </a:r>
            <a:endParaRPr lang="ja-JP" altLang="en-US" sz="2800" dirty="0"/>
          </a:p>
        </p:txBody>
      </p:sp>
    </p:spTree>
    <p:extLst>
      <p:ext uri="{BB962C8B-B14F-4D97-AF65-F5344CB8AC3E}">
        <p14:creationId xmlns:p14="http://schemas.microsoft.com/office/powerpoint/2010/main" val="209917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xmlns="" id="{267F5417-8253-460C-B91C-3459320F01C7}"/>
              </a:ext>
            </a:extLst>
          </p:cNvPr>
          <p:cNvGrpSpPr/>
          <p:nvPr/>
        </p:nvGrpSpPr>
        <p:grpSpPr>
          <a:xfrm>
            <a:off x="-25249" y="5270828"/>
            <a:ext cx="4160113" cy="461665"/>
            <a:chOff x="4872018" y="5099837"/>
            <a:chExt cx="4160113" cy="461665"/>
          </a:xfrm>
        </p:grpSpPr>
        <p:sp>
          <p:nvSpPr>
            <p:cNvPr id="29" name="正方形/長方形 28">
              <a:extLst>
                <a:ext uri="{FF2B5EF4-FFF2-40B4-BE49-F238E27FC236}">
                  <a16:creationId xmlns:a16="http://schemas.microsoft.com/office/drawing/2014/main" xmlns="" id="{52750639-DF7A-4E83-8555-EC4F4D06511A}"/>
                </a:ext>
              </a:extLst>
            </p:cNvPr>
            <p:cNvSpPr/>
            <p:nvPr/>
          </p:nvSpPr>
          <p:spPr>
            <a:xfrm>
              <a:off x="4872018" y="5099837"/>
              <a:ext cx="4160113" cy="461665"/>
            </a:xfrm>
            <a:prstGeom prst="rect">
              <a:avLst/>
            </a:prstGeom>
            <a:solidFill>
              <a:schemeClr val="bg1"/>
            </a:solidFill>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         </a:t>
              </a:r>
              <a:r>
                <a:rPr kumimoji="1" lang="ja-JP" altLang="en-US" sz="2400" dirty="0">
                  <a:latin typeface="Times New Roman" panose="02020603050405020304" pitchFamily="18" charset="0"/>
                  <a:cs typeface="Times New Roman" panose="02020603050405020304" pitchFamily="18" charset="0"/>
                </a:rPr>
                <a:t>ノルム</a:t>
              </a:r>
              <a:r>
                <a:rPr kumimoji="1" lang="en-US" altLang="ja-JP" sz="2400" dirty="0">
                  <a:latin typeface="Times New Roman" panose="02020603050405020304" pitchFamily="18" charset="0"/>
                  <a:cs typeface="Times New Roman" panose="02020603050405020304" pitchFamily="18" charset="0"/>
                </a:rPr>
                <a:t>)</a:t>
              </a:r>
              <a:r>
                <a:rPr kumimoji="1" lang="ja-JP" altLang="en-US" sz="2400" dirty="0">
                  <a:latin typeface="Times New Roman" panose="02020603050405020304" pitchFamily="18" charset="0"/>
                  <a:cs typeface="Times New Roman" panose="02020603050405020304" pitchFamily="18" charset="0"/>
                </a:rPr>
                <a:t>を最小化</a:t>
              </a:r>
              <a:endParaRPr lang="ja-JP" altLang="en-US" sz="2400" dirty="0">
                <a:latin typeface="Times New Roman" panose="02020603050405020304" pitchFamily="18" charset="0"/>
                <a:cs typeface="Times New Roman" panose="02020603050405020304" pitchFamily="18" charset="0"/>
              </a:endParaRPr>
            </a:p>
          </p:txBody>
        </p:sp>
        <p:pic>
          <p:nvPicPr>
            <p:cNvPr id="32" name="図 31">
              <a:extLst>
                <a:ext uri="{FF2B5EF4-FFF2-40B4-BE49-F238E27FC236}">
                  <a16:creationId xmlns:a16="http://schemas.microsoft.com/office/drawing/2014/main" xmlns="" id="{902F83D2-0C4D-48BA-8BB7-DFFF8CB2068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5579279" y="5198500"/>
              <a:ext cx="253485" cy="280108"/>
            </a:xfrm>
            <a:prstGeom prst="rect">
              <a:avLst/>
            </a:prstGeom>
            <a:noFill/>
            <a:ln>
              <a:noFill/>
            </a:ln>
            <a:effectLst/>
          </p:spPr>
        </p:pic>
        <p:pic>
          <p:nvPicPr>
            <p:cNvPr id="34" name="図 33">
              <a:extLst>
                <a:ext uri="{FF2B5EF4-FFF2-40B4-BE49-F238E27FC236}">
                  <a16:creationId xmlns:a16="http://schemas.microsoft.com/office/drawing/2014/main" xmlns="" id="{D5D28BF0-9379-493A-A740-676DE0C5238B}"/>
                </a:ext>
              </a:extLst>
            </p:cNvPr>
            <p:cNvPicPr>
              <a:picLocks noChangeAspect="1"/>
            </p:cNvPicPr>
            <p:nvPr/>
          </p:nvPicPr>
          <p:blipFill>
            <a:blip r:embed="rId8"/>
            <a:stretch>
              <a:fillRect/>
            </a:stretch>
          </p:blipFill>
          <p:spPr>
            <a:xfrm>
              <a:off x="6023193" y="5100154"/>
              <a:ext cx="679920" cy="441152"/>
            </a:xfrm>
            <a:prstGeom prst="rect">
              <a:avLst/>
            </a:prstGeom>
          </p:spPr>
        </p:pic>
      </p:grpSp>
      <p:sp>
        <p:nvSpPr>
          <p:cNvPr id="2" name="タイトル 1">
            <a:extLst>
              <a:ext uri="{FF2B5EF4-FFF2-40B4-BE49-F238E27FC236}">
                <a16:creationId xmlns:a16="http://schemas.microsoft.com/office/drawing/2014/main" xmlns="" id="{74BF0C11-AD4C-4F87-ABC1-79FE815EDDC6}"/>
              </a:ext>
            </a:extLst>
          </p:cNvPr>
          <p:cNvSpPr>
            <a:spLocks noGrp="1"/>
          </p:cNvSpPr>
          <p:nvPr>
            <p:ph type="title"/>
          </p:nvPr>
        </p:nvSpPr>
        <p:spPr>
          <a:xfrm>
            <a:off x="628649" y="365127"/>
            <a:ext cx="8015729" cy="660592"/>
          </a:xfrm>
        </p:spPr>
        <p:txBody>
          <a:bodyPr>
            <a:noAutofit/>
          </a:bodyPr>
          <a:lstStyle/>
          <a:p>
            <a:r>
              <a:rPr kumimoji="1" lang="ja-JP" altLang="en-US" dirty="0"/>
              <a:t>構成法</a:t>
            </a:r>
            <a:r>
              <a:rPr kumimoji="1" lang="en-US" altLang="ja-JP" dirty="0"/>
              <a:t>2</a:t>
            </a:r>
            <a:r>
              <a:rPr kumimoji="1" lang="ja-JP" altLang="en-US" dirty="0"/>
              <a:t>の導出</a:t>
            </a:r>
            <a:r>
              <a:rPr kumimoji="1" lang="en-US" altLang="ja-JP" dirty="0"/>
              <a:t>(</a:t>
            </a:r>
            <a:r>
              <a:rPr kumimoji="1" lang="ja-JP" altLang="en-US" dirty="0"/>
              <a:t>慣性比　の解析解</a:t>
            </a:r>
            <a:r>
              <a:rPr kumimoji="1" lang="en-US" altLang="ja-JP" dirty="0"/>
              <a:t>)</a:t>
            </a:r>
            <a:endParaRPr kumimoji="1" lang="ja-JP" altLang="en-US" dirty="0"/>
          </a:p>
        </p:txBody>
      </p:sp>
      <p:pic>
        <p:nvPicPr>
          <p:cNvPr id="6" name="図 5">
            <a:extLst>
              <a:ext uri="{FF2B5EF4-FFF2-40B4-BE49-F238E27FC236}">
                <a16:creationId xmlns:a16="http://schemas.microsoft.com/office/drawing/2014/main" xmlns="" id="{67FB1E5E-8CC7-4996-BF21-9F0A92C1031E}"/>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009824" y="557263"/>
            <a:ext cx="360838" cy="185295"/>
          </a:xfrm>
          <a:prstGeom prst="rect">
            <a:avLst/>
          </a:prstGeom>
        </p:spPr>
      </p:pic>
      <p:sp>
        <p:nvSpPr>
          <p:cNvPr id="13" name="テキスト ボックス 12">
            <a:extLst>
              <a:ext uri="{FF2B5EF4-FFF2-40B4-BE49-F238E27FC236}">
                <a16:creationId xmlns:a16="http://schemas.microsoft.com/office/drawing/2014/main" xmlns="" id="{3316D449-5D06-44E1-A5E3-62C841A31398}"/>
              </a:ext>
            </a:extLst>
          </p:cNvPr>
          <p:cNvSpPr txBox="1"/>
          <p:nvPr/>
        </p:nvSpPr>
        <p:spPr>
          <a:xfrm>
            <a:off x="1685294" y="1564816"/>
            <a:ext cx="6703859" cy="461665"/>
          </a:xfrm>
          <a:prstGeom prst="rect">
            <a:avLst/>
          </a:prstGeom>
          <a:noFill/>
        </p:spPr>
        <p:txBody>
          <a:bodyPr wrap="square" rtlCol="0">
            <a:spAutoFit/>
          </a:bodyPr>
          <a:lstStyle/>
          <a:p>
            <a:r>
              <a:rPr kumimoji="1" lang="ja-JP" altLang="en-US" sz="2400" dirty="0">
                <a:latin typeface="Times New Roman" panose="02020603050405020304" pitchFamily="18" charset="0"/>
                <a:cs typeface="Times New Roman" panose="02020603050405020304" pitchFamily="18" charset="0"/>
              </a:rPr>
              <a:t>として　    補償器に対応する　  と　を求める</a:t>
            </a:r>
          </a:p>
        </p:txBody>
      </p:sp>
      <p:pic>
        <p:nvPicPr>
          <p:cNvPr id="14" name="図 13">
            <a:extLst>
              <a:ext uri="{FF2B5EF4-FFF2-40B4-BE49-F238E27FC236}">
                <a16:creationId xmlns:a16="http://schemas.microsoft.com/office/drawing/2014/main" xmlns="" id="{273CC589-D3C9-4E19-8C59-94854AAF4F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6500" y="3763946"/>
            <a:ext cx="3251944" cy="472647"/>
          </a:xfrm>
          <a:prstGeom prst="rect">
            <a:avLst/>
          </a:prstGeom>
        </p:spPr>
      </p:pic>
      <p:pic>
        <p:nvPicPr>
          <p:cNvPr id="17" name="図 16">
            <a:extLst>
              <a:ext uri="{FF2B5EF4-FFF2-40B4-BE49-F238E27FC236}">
                <a16:creationId xmlns:a16="http://schemas.microsoft.com/office/drawing/2014/main" xmlns="" id="{4CCACC61-7E7A-4FDF-9DB7-D5897DA864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855" y="4434397"/>
            <a:ext cx="7921176" cy="603607"/>
          </a:xfrm>
          <a:prstGeom prst="rect">
            <a:avLst/>
          </a:prstGeom>
        </p:spPr>
      </p:pic>
      <p:sp>
        <p:nvSpPr>
          <p:cNvPr id="20" name="正方形/長方形 19">
            <a:extLst>
              <a:ext uri="{FF2B5EF4-FFF2-40B4-BE49-F238E27FC236}">
                <a16:creationId xmlns:a16="http://schemas.microsoft.com/office/drawing/2014/main" xmlns="" id="{F49C76D2-A110-40CC-A5B2-5A965CB71465}"/>
              </a:ext>
            </a:extLst>
          </p:cNvPr>
          <p:cNvSpPr/>
          <p:nvPr/>
        </p:nvSpPr>
        <p:spPr>
          <a:xfrm>
            <a:off x="3943640" y="5229060"/>
            <a:ext cx="492443"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a:t>
            </a:r>
          </a:p>
        </p:txBody>
      </p:sp>
      <p:sp>
        <p:nvSpPr>
          <p:cNvPr id="26" name="正方形/長方形 25">
            <a:extLst>
              <a:ext uri="{FF2B5EF4-FFF2-40B4-BE49-F238E27FC236}">
                <a16:creationId xmlns:a16="http://schemas.microsoft.com/office/drawing/2014/main" xmlns="" id="{002AA399-1065-4B4B-850D-E6A05F8F7D4C}"/>
              </a:ext>
            </a:extLst>
          </p:cNvPr>
          <p:cNvSpPr/>
          <p:nvPr/>
        </p:nvSpPr>
        <p:spPr>
          <a:xfrm>
            <a:off x="486983" y="3792392"/>
            <a:ext cx="1107996"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仮定：</a:t>
            </a:r>
          </a:p>
        </p:txBody>
      </p:sp>
      <p:pic>
        <p:nvPicPr>
          <p:cNvPr id="27" name="図 26">
            <a:extLst>
              <a:ext uri="{FF2B5EF4-FFF2-40B4-BE49-F238E27FC236}">
                <a16:creationId xmlns:a16="http://schemas.microsoft.com/office/drawing/2014/main" xmlns="" id="{AB7CBA72-1D97-4DE9-9898-40BCA859366F}"/>
              </a:ext>
            </a:extLst>
          </p:cNvPr>
          <p:cNvPicPr>
            <a:picLocks noChangeAspect="1"/>
          </p:cNvPicPr>
          <p:nvPr/>
        </p:nvPicPr>
        <p:blipFill>
          <a:blip r:embed="rId12"/>
          <a:stretch>
            <a:fillRect/>
          </a:stretch>
        </p:blipFill>
        <p:spPr>
          <a:xfrm>
            <a:off x="628649" y="1566926"/>
            <a:ext cx="1106847" cy="354867"/>
          </a:xfrm>
          <a:prstGeom prst="rect">
            <a:avLst/>
          </a:prstGeom>
        </p:spPr>
      </p:pic>
      <p:pic>
        <p:nvPicPr>
          <p:cNvPr id="28" name="図 27">
            <a:extLst>
              <a:ext uri="{FF2B5EF4-FFF2-40B4-BE49-F238E27FC236}">
                <a16:creationId xmlns:a16="http://schemas.microsoft.com/office/drawing/2014/main" xmlns="" id="{9D46468C-0005-4808-8DA5-E118E122CC33}"/>
              </a:ext>
            </a:extLst>
          </p:cNvPr>
          <p:cNvPicPr>
            <a:picLocks noChangeAspect="1"/>
          </p:cNvPicPr>
          <p:nvPr/>
        </p:nvPicPr>
        <p:blipFill>
          <a:blip r:embed="rId8"/>
          <a:stretch>
            <a:fillRect/>
          </a:stretch>
        </p:blipFill>
        <p:spPr>
          <a:xfrm>
            <a:off x="2699525" y="1591396"/>
            <a:ext cx="556735" cy="361226"/>
          </a:xfrm>
          <a:prstGeom prst="rect">
            <a:avLst/>
          </a:prstGeom>
        </p:spPr>
      </p:pic>
      <p:pic>
        <p:nvPicPr>
          <p:cNvPr id="30" name="図 29">
            <a:extLst>
              <a:ext uri="{FF2B5EF4-FFF2-40B4-BE49-F238E27FC236}">
                <a16:creationId xmlns:a16="http://schemas.microsoft.com/office/drawing/2014/main" xmlns="" id="{74FE82FC-5187-44B5-A1E5-E4C0D25FCCAD}"/>
              </a:ext>
            </a:extLst>
          </p:cNvPr>
          <p:cNvPicPr>
            <a:picLocks noChangeAspect="1"/>
          </p:cNvPicPr>
          <p:nvPr/>
        </p:nvPicPr>
        <p:blipFill rotWithShape="1">
          <a:blip r:embed="rId13"/>
          <a:srcRect r="67653" b="7141"/>
          <a:stretch/>
        </p:blipFill>
        <p:spPr>
          <a:xfrm>
            <a:off x="6452355" y="1572967"/>
            <a:ext cx="418077" cy="377194"/>
          </a:xfrm>
          <a:prstGeom prst="rect">
            <a:avLst/>
          </a:prstGeom>
        </p:spPr>
      </p:pic>
      <p:grpSp>
        <p:nvGrpSpPr>
          <p:cNvPr id="3" name="グループ化 2">
            <a:extLst>
              <a:ext uri="{FF2B5EF4-FFF2-40B4-BE49-F238E27FC236}">
                <a16:creationId xmlns:a16="http://schemas.microsoft.com/office/drawing/2014/main" xmlns="" id="{F16B9E00-CC7D-4D71-A24E-2275E1EBB022}"/>
              </a:ext>
            </a:extLst>
          </p:cNvPr>
          <p:cNvGrpSpPr/>
          <p:nvPr/>
        </p:nvGrpSpPr>
        <p:grpSpPr>
          <a:xfrm>
            <a:off x="4524282" y="5219274"/>
            <a:ext cx="4178060" cy="501534"/>
            <a:chOff x="3341737" y="5396748"/>
            <a:chExt cx="4178060" cy="501534"/>
          </a:xfrm>
        </p:grpSpPr>
        <p:grpSp>
          <p:nvGrpSpPr>
            <p:cNvPr id="18" name="グループ化 17">
              <a:extLst>
                <a:ext uri="{FF2B5EF4-FFF2-40B4-BE49-F238E27FC236}">
                  <a16:creationId xmlns:a16="http://schemas.microsoft.com/office/drawing/2014/main" xmlns="" id="{55AD290A-3238-4DE5-884E-629EAC9E302C}"/>
                </a:ext>
              </a:extLst>
            </p:cNvPr>
            <p:cNvGrpSpPr/>
            <p:nvPr/>
          </p:nvGrpSpPr>
          <p:grpSpPr>
            <a:xfrm>
              <a:off x="3341737" y="5396748"/>
              <a:ext cx="4178060" cy="501534"/>
              <a:chOff x="3123351" y="3378428"/>
              <a:chExt cx="4178060" cy="501534"/>
            </a:xfrm>
          </p:grpSpPr>
          <p:pic>
            <p:nvPicPr>
              <p:cNvPr id="23" name="図 22">
                <a:extLst>
                  <a:ext uri="{FF2B5EF4-FFF2-40B4-BE49-F238E27FC236}">
                    <a16:creationId xmlns:a16="http://schemas.microsoft.com/office/drawing/2014/main" xmlns="" id="{7CF341B4-5657-422C-B296-3CB15D491CF6}"/>
                  </a:ext>
                </a:extLst>
              </p:cNvPr>
              <p:cNvPicPr>
                <a:picLocks noChangeAspect="1"/>
              </p:cNvPicPr>
              <p:nvPr/>
            </p:nvPicPr>
            <p:blipFill>
              <a:blip r:embed="rId14"/>
              <a:stretch>
                <a:fillRect/>
              </a:stretch>
            </p:blipFill>
            <p:spPr>
              <a:xfrm>
                <a:off x="3123351" y="3378428"/>
                <a:ext cx="542399" cy="501534"/>
              </a:xfrm>
              <a:prstGeom prst="rect">
                <a:avLst/>
              </a:prstGeom>
            </p:spPr>
          </p:pic>
          <p:sp>
            <p:nvSpPr>
              <p:cNvPr id="24" name="正方形/長方形 23">
                <a:extLst>
                  <a:ext uri="{FF2B5EF4-FFF2-40B4-BE49-F238E27FC236}">
                    <a16:creationId xmlns:a16="http://schemas.microsoft.com/office/drawing/2014/main" xmlns="" id="{43423D52-64BB-48FA-8C2F-D7AA58393A71}"/>
                  </a:ext>
                </a:extLst>
              </p:cNvPr>
              <p:cNvSpPr/>
              <p:nvPr/>
            </p:nvSpPr>
            <p:spPr>
              <a:xfrm>
                <a:off x="3654259" y="3384531"/>
                <a:ext cx="3647152"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を最大化する　　　 の解</a:t>
                </a:r>
                <a:endParaRPr lang="en-US" altLang="ja-JP" sz="1400" dirty="0">
                  <a:latin typeface="Times New Roman" panose="02020603050405020304" pitchFamily="18" charset="0"/>
                  <a:cs typeface="Times New Roman" panose="02020603050405020304" pitchFamily="18" charset="0"/>
                </a:endParaRPr>
              </a:p>
            </p:txBody>
          </p:sp>
        </p:grpSp>
        <p:pic>
          <p:nvPicPr>
            <p:cNvPr id="31" name="図 30">
              <a:extLst>
                <a:ext uri="{FF2B5EF4-FFF2-40B4-BE49-F238E27FC236}">
                  <a16:creationId xmlns:a16="http://schemas.microsoft.com/office/drawing/2014/main" xmlns="" id="{C87D34C5-5680-4679-AB79-7F371C46A39A}"/>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807888" y="5463818"/>
              <a:ext cx="928000" cy="249600"/>
            </a:xfrm>
            <a:prstGeom prst="rect">
              <a:avLst/>
            </a:prstGeom>
          </p:spPr>
        </p:pic>
      </p:grpSp>
      <p:pic>
        <p:nvPicPr>
          <p:cNvPr id="33" name="図 32">
            <a:extLst>
              <a:ext uri="{FF2B5EF4-FFF2-40B4-BE49-F238E27FC236}">
                <a16:creationId xmlns:a16="http://schemas.microsoft.com/office/drawing/2014/main" xmlns="" id="{FB5BBCEF-B2E3-465B-91E6-A8B72929B610}"/>
              </a:ext>
            </a:extLst>
          </p:cNvPr>
          <p:cNvPicPr>
            <a:picLocks noChangeAspect="1"/>
          </p:cNvPicPr>
          <p:nvPr/>
        </p:nvPicPr>
        <p:blipFill rotWithShape="1">
          <a:blip r:embed="rId16"/>
          <a:srcRect l="22949" t="1" b="-7121"/>
          <a:stretch/>
        </p:blipFill>
        <p:spPr>
          <a:xfrm>
            <a:off x="2443852" y="2008023"/>
            <a:ext cx="4589183" cy="1016538"/>
          </a:xfrm>
          <a:prstGeom prst="rect">
            <a:avLst/>
          </a:prstGeom>
        </p:spPr>
      </p:pic>
      <p:pic>
        <p:nvPicPr>
          <p:cNvPr id="35" name="図 34">
            <a:extLst>
              <a:ext uri="{FF2B5EF4-FFF2-40B4-BE49-F238E27FC236}">
                <a16:creationId xmlns:a16="http://schemas.microsoft.com/office/drawing/2014/main" xmlns="" id="{FE7256DE-17B9-4F85-B5A4-5929D8A0B184}"/>
              </a:ext>
            </a:extLst>
          </p:cNvPr>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5792716" y="1598821"/>
            <a:ext cx="354743" cy="325486"/>
          </a:xfrm>
          <a:prstGeom prst="rect">
            <a:avLst/>
          </a:prstGeom>
        </p:spPr>
      </p:pic>
      <p:pic>
        <p:nvPicPr>
          <p:cNvPr id="36" name="図 35">
            <a:extLst>
              <a:ext uri="{FF2B5EF4-FFF2-40B4-BE49-F238E27FC236}">
                <a16:creationId xmlns:a16="http://schemas.microsoft.com/office/drawing/2014/main" xmlns="" id="{C20B95E8-2C06-421C-BAA8-E86D4DEAA1E0}"/>
              </a:ext>
            </a:extLst>
          </p:cNvPr>
          <p:cNvPicPr>
            <a:picLocks noChangeAspect="1"/>
          </p:cNvPicPr>
          <p:nvPr/>
        </p:nvPicPr>
        <p:blipFill>
          <a:blip r:embed="rId18"/>
          <a:stretch>
            <a:fillRect/>
          </a:stretch>
        </p:blipFill>
        <p:spPr>
          <a:xfrm>
            <a:off x="3917629" y="3050273"/>
            <a:ext cx="1308742" cy="490779"/>
          </a:xfrm>
          <a:prstGeom prst="rect">
            <a:avLst/>
          </a:prstGeom>
        </p:spPr>
      </p:pic>
    </p:spTree>
    <p:extLst>
      <p:ext uri="{BB962C8B-B14F-4D97-AF65-F5344CB8AC3E}">
        <p14:creationId xmlns:p14="http://schemas.microsoft.com/office/powerpoint/2010/main" val="203885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xmlns="" id="{243D84DF-6A9C-4D7A-8C11-2AF937039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48" y="2269425"/>
            <a:ext cx="4135157" cy="4141598"/>
          </a:xfrm>
          <a:prstGeom prst="rect">
            <a:avLst/>
          </a:prstGeom>
        </p:spPr>
      </p:pic>
      <p:sp>
        <p:nvSpPr>
          <p:cNvPr id="8" name="正方形/長方形 7">
            <a:extLst>
              <a:ext uri="{FF2B5EF4-FFF2-40B4-BE49-F238E27FC236}">
                <a16:creationId xmlns:a16="http://schemas.microsoft.com/office/drawing/2014/main" xmlns="" id="{334CC5A4-2F51-4126-85CD-06257A0EF8AE}"/>
              </a:ext>
            </a:extLst>
          </p:cNvPr>
          <p:cNvSpPr/>
          <p:nvPr/>
        </p:nvSpPr>
        <p:spPr>
          <a:xfrm>
            <a:off x="1690184" y="6404426"/>
            <a:ext cx="2339102" cy="461665"/>
          </a:xfrm>
          <a:prstGeom prst="rect">
            <a:avLst/>
          </a:prstGeom>
        </p:spPr>
        <p:txBody>
          <a:bodyPr wrap="none">
            <a:spAutoFit/>
          </a:bodyPr>
          <a:lstStyle/>
          <a:p>
            <a:r>
              <a:rPr kumimoji="1" lang="ja-JP" altLang="en-US" sz="2400" dirty="0"/>
              <a:t>の実数解の軌跡</a:t>
            </a:r>
            <a:endParaRPr lang="ja-JP" altLang="en-US" sz="2400" dirty="0"/>
          </a:p>
        </p:txBody>
      </p:sp>
      <p:grpSp>
        <p:nvGrpSpPr>
          <p:cNvPr id="7" name="グループ化 6">
            <a:extLst>
              <a:ext uri="{FF2B5EF4-FFF2-40B4-BE49-F238E27FC236}">
                <a16:creationId xmlns:a16="http://schemas.microsoft.com/office/drawing/2014/main" xmlns="" id="{1FD6D8DE-4331-49D0-9A82-960051811090}"/>
              </a:ext>
            </a:extLst>
          </p:cNvPr>
          <p:cNvGrpSpPr/>
          <p:nvPr/>
        </p:nvGrpSpPr>
        <p:grpSpPr>
          <a:xfrm>
            <a:off x="809839" y="1796170"/>
            <a:ext cx="8165974" cy="745668"/>
            <a:chOff x="1214399" y="1682634"/>
            <a:chExt cx="8165974" cy="745668"/>
          </a:xfrm>
        </p:grpSpPr>
        <p:pic>
          <p:nvPicPr>
            <p:cNvPr id="11" name="図 10">
              <a:extLst>
                <a:ext uri="{FF2B5EF4-FFF2-40B4-BE49-F238E27FC236}">
                  <a16:creationId xmlns:a16="http://schemas.microsoft.com/office/drawing/2014/main" xmlns="" id="{F4120850-BF3D-411B-8542-21B93D5AEB2A}"/>
                </a:ext>
              </a:extLst>
            </p:cNvPr>
            <p:cNvPicPr>
              <a:picLocks noChangeAspect="1"/>
            </p:cNvPicPr>
            <p:nvPr/>
          </p:nvPicPr>
          <p:blipFill>
            <a:blip r:embed="rId6"/>
            <a:stretch>
              <a:fillRect/>
            </a:stretch>
          </p:blipFill>
          <p:spPr>
            <a:xfrm>
              <a:off x="1214399" y="1682634"/>
              <a:ext cx="8165974" cy="745668"/>
            </a:xfrm>
            <a:prstGeom prst="rect">
              <a:avLst/>
            </a:prstGeom>
          </p:spPr>
        </p:pic>
        <p:sp>
          <p:nvSpPr>
            <p:cNvPr id="2" name="正方形/長方形 1">
              <a:extLst>
                <a:ext uri="{FF2B5EF4-FFF2-40B4-BE49-F238E27FC236}">
                  <a16:creationId xmlns:a16="http://schemas.microsoft.com/office/drawing/2014/main" xmlns="" id="{19DA2C14-3D16-4D0E-A299-802519896ACE}"/>
                </a:ext>
              </a:extLst>
            </p:cNvPr>
            <p:cNvSpPr/>
            <p:nvPr/>
          </p:nvSpPr>
          <p:spPr>
            <a:xfrm>
              <a:off x="1926772" y="1906117"/>
              <a:ext cx="126842" cy="34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xmlns="" id="{DF031A23-892E-4BB1-B58C-D90FB9CF1EFE}"/>
                </a:ext>
              </a:extLst>
            </p:cNvPr>
            <p:cNvSpPr/>
            <p:nvPr/>
          </p:nvSpPr>
          <p:spPr>
            <a:xfrm>
              <a:off x="5460820" y="1860819"/>
              <a:ext cx="126842" cy="34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1">
            <a:extLst>
              <a:ext uri="{FF2B5EF4-FFF2-40B4-BE49-F238E27FC236}">
                <a16:creationId xmlns:a16="http://schemas.microsoft.com/office/drawing/2014/main" xmlns="" id="{4FD96AF8-2CB7-46EA-8538-AE9E9F3C4F0E}"/>
              </a:ext>
            </a:extLst>
          </p:cNvPr>
          <p:cNvSpPr>
            <a:spLocks noGrp="1"/>
          </p:cNvSpPr>
          <p:nvPr>
            <p:ph type="title"/>
          </p:nvPr>
        </p:nvSpPr>
        <p:spPr>
          <a:xfrm>
            <a:off x="628650" y="365125"/>
            <a:ext cx="7886700" cy="660400"/>
          </a:xfrm>
        </p:spPr>
        <p:txBody>
          <a:bodyPr>
            <a:noAutofit/>
          </a:bodyPr>
          <a:lstStyle/>
          <a:p>
            <a:r>
              <a:rPr kumimoji="1" lang="ja-JP" altLang="en-US" dirty="0"/>
              <a:t>構成法</a:t>
            </a:r>
            <a:r>
              <a:rPr kumimoji="1" lang="en-US" altLang="ja-JP" dirty="0"/>
              <a:t>2</a:t>
            </a:r>
            <a:r>
              <a:rPr kumimoji="1" lang="ja-JP" altLang="en-US" dirty="0"/>
              <a:t>の導出</a:t>
            </a:r>
            <a:r>
              <a:rPr kumimoji="1" lang="en-US" altLang="ja-JP" dirty="0"/>
              <a:t>(</a:t>
            </a:r>
            <a:r>
              <a:rPr kumimoji="1" lang="ja-JP" altLang="en-US" dirty="0"/>
              <a:t>慣性比　の解析解</a:t>
            </a:r>
            <a:r>
              <a:rPr kumimoji="1" lang="en-US" altLang="ja-JP" dirty="0"/>
              <a:t>)</a:t>
            </a:r>
            <a:endParaRPr kumimoji="1" lang="ja-JP" altLang="en-US" dirty="0"/>
          </a:p>
        </p:txBody>
      </p:sp>
      <p:pic>
        <p:nvPicPr>
          <p:cNvPr id="4" name="図 3">
            <a:extLst>
              <a:ext uri="{FF2B5EF4-FFF2-40B4-BE49-F238E27FC236}">
                <a16:creationId xmlns:a16="http://schemas.microsoft.com/office/drawing/2014/main" xmlns="" id="{01068B3C-D0AE-4DEB-89B6-ED74C4E17EE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009824" y="557263"/>
            <a:ext cx="360838" cy="185295"/>
          </a:xfrm>
          <a:prstGeom prst="rect">
            <a:avLst/>
          </a:prstGeom>
        </p:spPr>
      </p:pic>
      <p:pic>
        <p:nvPicPr>
          <p:cNvPr id="9" name="図 8">
            <a:extLst>
              <a:ext uri="{FF2B5EF4-FFF2-40B4-BE49-F238E27FC236}">
                <a16:creationId xmlns:a16="http://schemas.microsoft.com/office/drawing/2014/main" xmlns="" id="{30142793-FF8E-4E87-BB72-C13D1FA1B88A}"/>
              </a:ext>
            </a:extLst>
          </p:cNvPr>
          <p:cNvPicPr>
            <a:picLocks noChangeAspect="1"/>
          </p:cNvPicPr>
          <p:nvPr/>
        </p:nvPicPr>
        <p:blipFill>
          <a:blip r:embed="rId8"/>
          <a:stretch>
            <a:fillRect/>
          </a:stretch>
        </p:blipFill>
        <p:spPr>
          <a:xfrm>
            <a:off x="458033" y="1374912"/>
            <a:ext cx="7136091" cy="472424"/>
          </a:xfrm>
          <a:prstGeom prst="rect">
            <a:avLst/>
          </a:prstGeom>
        </p:spPr>
      </p:pic>
      <p:sp>
        <p:nvSpPr>
          <p:cNvPr id="10" name="正方形/長方形 9">
            <a:extLst>
              <a:ext uri="{FF2B5EF4-FFF2-40B4-BE49-F238E27FC236}">
                <a16:creationId xmlns:a16="http://schemas.microsoft.com/office/drawing/2014/main" xmlns="" id="{F13FC48E-B4AA-4A1E-95D7-321577E8F1C4}"/>
              </a:ext>
            </a:extLst>
          </p:cNvPr>
          <p:cNvSpPr/>
          <p:nvPr/>
        </p:nvSpPr>
        <p:spPr>
          <a:xfrm>
            <a:off x="467595" y="954943"/>
            <a:ext cx="1107996" cy="461665"/>
          </a:xfrm>
          <a:prstGeom prst="rect">
            <a:avLst/>
          </a:prstGeom>
        </p:spPr>
        <p:txBody>
          <a:bodyPr wrap="none">
            <a:spAutoFit/>
          </a:bodyPr>
          <a:lstStyle/>
          <a:p>
            <a:r>
              <a:rPr kumimoji="1" lang="ja-JP" altLang="en-US" sz="2400" dirty="0"/>
              <a:t>展開：</a:t>
            </a:r>
            <a:endParaRPr lang="ja-JP" altLang="en-US" sz="2400" dirty="0"/>
          </a:p>
        </p:txBody>
      </p:sp>
      <p:pic>
        <p:nvPicPr>
          <p:cNvPr id="13" name="図 12">
            <a:extLst>
              <a:ext uri="{FF2B5EF4-FFF2-40B4-BE49-F238E27FC236}">
                <a16:creationId xmlns:a16="http://schemas.microsoft.com/office/drawing/2014/main" xmlns="" id="{5DE3B797-5ED5-40B0-9B68-F9D402AF72D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94755" y="6497865"/>
            <a:ext cx="795429" cy="213943"/>
          </a:xfrm>
          <a:prstGeom prst="rect">
            <a:avLst/>
          </a:prstGeom>
        </p:spPr>
      </p:pic>
      <p:pic>
        <p:nvPicPr>
          <p:cNvPr id="14" name="図 13">
            <a:extLst>
              <a:ext uri="{FF2B5EF4-FFF2-40B4-BE49-F238E27FC236}">
                <a16:creationId xmlns:a16="http://schemas.microsoft.com/office/drawing/2014/main" xmlns="" id="{D9EB19B8-CDDE-42B9-94B3-5B021A7A8A2A}"/>
              </a:ext>
            </a:extLst>
          </p:cNvPr>
          <p:cNvPicPr>
            <a:picLocks noChangeAspect="1"/>
          </p:cNvPicPr>
          <p:nvPr/>
        </p:nvPicPr>
        <p:blipFill>
          <a:blip r:embed="rId10"/>
          <a:stretch>
            <a:fillRect/>
          </a:stretch>
        </p:blipFill>
        <p:spPr>
          <a:xfrm>
            <a:off x="5209228" y="4280191"/>
            <a:ext cx="3068821" cy="468678"/>
          </a:xfrm>
          <a:prstGeom prst="rect">
            <a:avLst/>
          </a:prstGeom>
        </p:spPr>
      </p:pic>
      <p:sp>
        <p:nvSpPr>
          <p:cNvPr id="17" name="正方形/長方形 16">
            <a:extLst>
              <a:ext uri="{FF2B5EF4-FFF2-40B4-BE49-F238E27FC236}">
                <a16:creationId xmlns:a16="http://schemas.microsoft.com/office/drawing/2014/main" xmlns="" id="{1B481E9C-5649-42BB-B907-8F7CF55AF794}"/>
              </a:ext>
            </a:extLst>
          </p:cNvPr>
          <p:cNvSpPr/>
          <p:nvPr/>
        </p:nvSpPr>
        <p:spPr>
          <a:xfrm>
            <a:off x="4875179" y="2964927"/>
            <a:ext cx="3736920" cy="830997"/>
          </a:xfrm>
          <a:prstGeom prst="rect">
            <a:avLst/>
          </a:prstGeom>
        </p:spPr>
        <p:txBody>
          <a:bodyPr wrap="none">
            <a:spAutoFit/>
          </a:bodyPr>
          <a:lstStyle/>
          <a:p>
            <a:r>
              <a:rPr lang="ja-JP" altLang="en-US" sz="2400" dirty="0"/>
              <a:t>最適値</a:t>
            </a:r>
            <a:r>
              <a:rPr lang="en-US" altLang="ja-JP" sz="2400" dirty="0"/>
              <a:t>:</a:t>
            </a:r>
          </a:p>
          <a:p>
            <a:r>
              <a:rPr lang="ja-JP" altLang="en-US" sz="2400" dirty="0"/>
              <a:t>円と傾き</a:t>
            </a:r>
            <a:r>
              <a:rPr lang="en-US" altLang="ja-JP" sz="2400" dirty="0"/>
              <a:t>0</a:t>
            </a:r>
            <a:r>
              <a:rPr lang="ja-JP" altLang="en-US" sz="2400" dirty="0"/>
              <a:t>の接線との交点</a:t>
            </a:r>
          </a:p>
        </p:txBody>
      </p:sp>
      <p:cxnSp>
        <p:nvCxnSpPr>
          <p:cNvPr id="23" name="直線コネクタ 22">
            <a:extLst>
              <a:ext uri="{FF2B5EF4-FFF2-40B4-BE49-F238E27FC236}">
                <a16:creationId xmlns:a16="http://schemas.microsoft.com/office/drawing/2014/main" xmlns="" id="{E344E7AA-60A0-4CF8-AD7F-4F11A38ACF50}"/>
              </a:ext>
            </a:extLst>
          </p:cNvPr>
          <p:cNvCxnSpPr>
            <a:cxnSpLocks/>
          </p:cNvCxnSpPr>
          <p:nvPr/>
        </p:nvCxnSpPr>
        <p:spPr>
          <a:xfrm>
            <a:off x="1611983" y="2323855"/>
            <a:ext cx="6527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xmlns="" id="{F4630C63-6615-41AC-8303-4B438B1585B4}"/>
              </a:ext>
            </a:extLst>
          </p:cNvPr>
          <p:cNvSpPr/>
          <p:nvPr/>
        </p:nvSpPr>
        <p:spPr>
          <a:xfrm>
            <a:off x="4366212" y="2343948"/>
            <a:ext cx="3121367" cy="461665"/>
          </a:xfrm>
          <a:prstGeom prst="rect">
            <a:avLst/>
          </a:prstGeom>
        </p:spPr>
        <p:txBody>
          <a:bodyPr wrap="none">
            <a:spAutoFit/>
          </a:bodyPr>
          <a:lstStyle/>
          <a:p>
            <a:r>
              <a:rPr lang="ja-JP" altLang="en-US" sz="2400" dirty="0"/>
              <a:t>円の方程式</a:t>
            </a:r>
            <a:r>
              <a:rPr lang="en-US" altLang="ja-JP" sz="2400" dirty="0"/>
              <a:t>2</a:t>
            </a:r>
            <a:r>
              <a:rPr lang="ja-JP" altLang="en-US" sz="2400" dirty="0" err="1"/>
              <a:t>つで</a:t>
            </a:r>
            <a:r>
              <a:rPr lang="ja-JP" altLang="en-US" sz="2400" dirty="0"/>
              <a:t>構成</a:t>
            </a:r>
          </a:p>
        </p:txBody>
      </p:sp>
      <p:sp>
        <p:nvSpPr>
          <p:cNvPr id="27" name="正方形/長方形 26">
            <a:extLst>
              <a:ext uri="{FF2B5EF4-FFF2-40B4-BE49-F238E27FC236}">
                <a16:creationId xmlns:a16="http://schemas.microsoft.com/office/drawing/2014/main" xmlns="" id="{0FFC7F97-7A65-4731-B7D1-2C9CA84AE61F}"/>
              </a:ext>
            </a:extLst>
          </p:cNvPr>
          <p:cNvSpPr/>
          <p:nvPr/>
        </p:nvSpPr>
        <p:spPr>
          <a:xfrm>
            <a:off x="4572000" y="5085903"/>
            <a:ext cx="2031325" cy="461665"/>
          </a:xfrm>
          <a:prstGeom prst="rect">
            <a:avLst/>
          </a:prstGeom>
        </p:spPr>
        <p:txBody>
          <a:bodyPr wrap="none">
            <a:spAutoFit/>
          </a:bodyPr>
          <a:lstStyle/>
          <a:p>
            <a:r>
              <a:rPr lang="ja-JP" altLang="en-US" sz="2400" dirty="0"/>
              <a:t>したがって：</a:t>
            </a:r>
          </a:p>
        </p:txBody>
      </p:sp>
      <p:sp>
        <p:nvSpPr>
          <p:cNvPr id="28" name="正方形/長方形 27">
            <a:extLst>
              <a:ext uri="{FF2B5EF4-FFF2-40B4-BE49-F238E27FC236}">
                <a16:creationId xmlns:a16="http://schemas.microsoft.com/office/drawing/2014/main" xmlns="" id="{8527D684-4B86-4231-AD33-F419D9C744CA}"/>
              </a:ext>
            </a:extLst>
          </p:cNvPr>
          <p:cNvSpPr/>
          <p:nvPr/>
        </p:nvSpPr>
        <p:spPr>
          <a:xfrm>
            <a:off x="4577052" y="3798433"/>
            <a:ext cx="2031325" cy="461665"/>
          </a:xfrm>
          <a:prstGeom prst="rect">
            <a:avLst/>
          </a:prstGeom>
        </p:spPr>
        <p:txBody>
          <a:bodyPr wrap="none">
            <a:spAutoFit/>
          </a:bodyPr>
          <a:lstStyle/>
          <a:p>
            <a:r>
              <a:rPr lang="ja-JP" altLang="en-US" sz="2400" dirty="0"/>
              <a:t>対応する円：</a:t>
            </a:r>
            <a:endParaRPr lang="en-US" altLang="ja-JP" sz="2400" dirty="0"/>
          </a:p>
        </p:txBody>
      </p:sp>
      <p:pic>
        <p:nvPicPr>
          <p:cNvPr id="29" name="図 28">
            <a:extLst>
              <a:ext uri="{FF2B5EF4-FFF2-40B4-BE49-F238E27FC236}">
                <a16:creationId xmlns:a16="http://schemas.microsoft.com/office/drawing/2014/main" xmlns="" id="{1C7A3D5B-44FF-4F2D-91A1-D33EEA59849B}"/>
              </a:ext>
            </a:extLst>
          </p:cNvPr>
          <p:cNvPicPr>
            <a:picLocks noChangeAspect="1"/>
          </p:cNvPicPr>
          <p:nvPr/>
        </p:nvPicPr>
        <p:blipFill>
          <a:blip r:embed="rId11"/>
          <a:stretch>
            <a:fillRect/>
          </a:stretch>
        </p:blipFill>
        <p:spPr>
          <a:xfrm>
            <a:off x="5089344" y="5574674"/>
            <a:ext cx="3409122" cy="438638"/>
          </a:xfrm>
          <a:prstGeom prst="rect">
            <a:avLst/>
          </a:prstGeom>
        </p:spPr>
      </p:pic>
      <p:sp>
        <p:nvSpPr>
          <p:cNvPr id="25" name="正方形/長方形 24">
            <a:extLst>
              <a:ext uri="{FF2B5EF4-FFF2-40B4-BE49-F238E27FC236}">
                <a16:creationId xmlns:a16="http://schemas.microsoft.com/office/drawing/2014/main" xmlns="" id="{1ECAEC62-4950-4EFF-8B9C-C097C1D7E3C6}"/>
              </a:ext>
            </a:extLst>
          </p:cNvPr>
          <p:cNvSpPr/>
          <p:nvPr/>
        </p:nvSpPr>
        <p:spPr>
          <a:xfrm>
            <a:off x="7026171" y="1494725"/>
            <a:ext cx="729296" cy="34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xmlns="" id="{85279A14-05CB-4985-A949-BD956F1E49AE}"/>
              </a:ext>
            </a:extLst>
          </p:cNvPr>
          <p:cNvGrpSpPr/>
          <p:nvPr/>
        </p:nvGrpSpPr>
        <p:grpSpPr>
          <a:xfrm>
            <a:off x="1522211" y="3226191"/>
            <a:ext cx="3370615" cy="1551637"/>
            <a:chOff x="1522211" y="3378157"/>
            <a:chExt cx="3370615" cy="1402995"/>
          </a:xfrm>
        </p:grpSpPr>
        <p:cxnSp>
          <p:nvCxnSpPr>
            <p:cNvPr id="16" name="直線矢印コネクタ 15">
              <a:extLst>
                <a:ext uri="{FF2B5EF4-FFF2-40B4-BE49-F238E27FC236}">
                  <a16:creationId xmlns:a16="http://schemas.microsoft.com/office/drawing/2014/main" xmlns="" id="{A1EC25DB-7AA7-4B0A-9D9B-84A8B80217AF}"/>
                </a:ext>
              </a:extLst>
            </p:cNvPr>
            <p:cNvCxnSpPr>
              <a:cxnSpLocks/>
              <a:endCxn id="20" idx="6"/>
            </p:cNvCxnSpPr>
            <p:nvPr/>
          </p:nvCxnSpPr>
          <p:spPr>
            <a:xfrm flipH="1">
              <a:off x="2008292" y="3378157"/>
              <a:ext cx="2884534" cy="119427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xmlns="" id="{9493A6FE-42DB-4AF6-8326-01801D01A9CD}"/>
                </a:ext>
              </a:extLst>
            </p:cNvPr>
            <p:cNvSpPr/>
            <p:nvPr/>
          </p:nvSpPr>
          <p:spPr>
            <a:xfrm>
              <a:off x="1522211" y="4363712"/>
              <a:ext cx="486081" cy="4174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2216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地図, テキスト, 運動競技 が含まれている画像&#10;&#10;自動的に生成された説明">
            <a:extLst>
              <a:ext uri="{FF2B5EF4-FFF2-40B4-BE49-F238E27FC236}">
                <a16:creationId xmlns:a16="http://schemas.microsoft.com/office/drawing/2014/main" xmlns="" id="{8B739C69-DB09-4295-AD00-8EC3EF5BE6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833" y="2492829"/>
            <a:ext cx="4358382" cy="4365171"/>
          </a:xfrm>
          <a:prstGeom prst="rect">
            <a:avLst/>
          </a:prstGeom>
        </p:spPr>
      </p:pic>
      <p:sp>
        <p:nvSpPr>
          <p:cNvPr id="2" name="タイトル 1">
            <a:extLst>
              <a:ext uri="{FF2B5EF4-FFF2-40B4-BE49-F238E27FC236}">
                <a16:creationId xmlns:a16="http://schemas.microsoft.com/office/drawing/2014/main" xmlns="" id="{96602969-929A-4F91-BC64-B757E974B6EC}"/>
              </a:ext>
            </a:extLst>
          </p:cNvPr>
          <p:cNvSpPr>
            <a:spLocks noGrp="1"/>
          </p:cNvSpPr>
          <p:nvPr>
            <p:ph type="title"/>
          </p:nvPr>
        </p:nvSpPr>
        <p:spPr/>
        <p:txBody>
          <a:bodyPr/>
          <a:lstStyle/>
          <a:p>
            <a:r>
              <a:rPr lang="ja-JP" altLang="en-US" dirty="0"/>
              <a:t>構成法</a:t>
            </a:r>
            <a:r>
              <a:rPr lang="en-US" altLang="ja-JP" dirty="0"/>
              <a:t>2</a:t>
            </a:r>
            <a:r>
              <a:rPr lang="ja-JP" altLang="en-US" dirty="0"/>
              <a:t>の導出</a:t>
            </a:r>
            <a:r>
              <a:rPr lang="en-US" altLang="ja-JP" dirty="0"/>
              <a:t>(</a:t>
            </a:r>
            <a:r>
              <a:rPr lang="ja-JP" altLang="en-US" dirty="0"/>
              <a:t>慣性比が有限の場合</a:t>
            </a:r>
            <a:r>
              <a:rPr lang="en-US" altLang="ja-JP" dirty="0"/>
              <a:t>)</a:t>
            </a:r>
            <a:endParaRPr kumimoji="1" lang="ja-JP" altLang="en-US" dirty="0"/>
          </a:p>
        </p:txBody>
      </p:sp>
      <p:pic>
        <p:nvPicPr>
          <p:cNvPr id="3" name="図 2">
            <a:extLst>
              <a:ext uri="{FF2B5EF4-FFF2-40B4-BE49-F238E27FC236}">
                <a16:creationId xmlns:a16="http://schemas.microsoft.com/office/drawing/2014/main" xmlns="" id="{0E5A4FE5-1335-4011-A804-30462075D5DB}"/>
              </a:ext>
            </a:extLst>
          </p:cNvPr>
          <p:cNvPicPr>
            <a:picLocks noChangeAspect="1"/>
          </p:cNvPicPr>
          <p:nvPr/>
        </p:nvPicPr>
        <p:blipFill>
          <a:blip r:embed="rId9"/>
          <a:stretch>
            <a:fillRect/>
          </a:stretch>
        </p:blipFill>
        <p:spPr>
          <a:xfrm>
            <a:off x="354587" y="1548359"/>
            <a:ext cx="8434825" cy="750102"/>
          </a:xfrm>
          <a:prstGeom prst="rect">
            <a:avLst/>
          </a:prstGeom>
        </p:spPr>
      </p:pic>
      <p:pic>
        <p:nvPicPr>
          <p:cNvPr id="5" name="図 4">
            <a:extLst>
              <a:ext uri="{FF2B5EF4-FFF2-40B4-BE49-F238E27FC236}">
                <a16:creationId xmlns:a16="http://schemas.microsoft.com/office/drawing/2014/main" xmlns="" id="{1DF64BC1-47DE-48BE-833D-2B65C7BEC961}"/>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507398" y="2295023"/>
            <a:ext cx="288914" cy="303543"/>
          </a:xfrm>
          <a:prstGeom prst="rect">
            <a:avLst/>
          </a:prstGeom>
        </p:spPr>
      </p:pic>
      <p:sp>
        <p:nvSpPr>
          <p:cNvPr id="6" name="テキスト ボックス 5">
            <a:extLst>
              <a:ext uri="{FF2B5EF4-FFF2-40B4-BE49-F238E27FC236}">
                <a16:creationId xmlns:a16="http://schemas.microsoft.com/office/drawing/2014/main" xmlns="" id="{42123D42-F31A-4D2F-914F-04507AE1CCC4}"/>
              </a:ext>
            </a:extLst>
          </p:cNvPr>
          <p:cNvSpPr txBox="1"/>
          <p:nvPr/>
        </p:nvSpPr>
        <p:spPr>
          <a:xfrm>
            <a:off x="2796312" y="2250965"/>
            <a:ext cx="4047903" cy="461665"/>
          </a:xfrm>
          <a:prstGeom prst="rect">
            <a:avLst/>
          </a:prstGeom>
          <a:noFill/>
        </p:spPr>
        <p:txBody>
          <a:bodyPr wrap="none" rtlCol="0">
            <a:spAutoFit/>
          </a:bodyPr>
          <a:lstStyle/>
          <a:p>
            <a:r>
              <a:rPr kumimoji="1" lang="ja-JP" altLang="en-US" sz="2400" dirty="0"/>
              <a:t>を最大化する　  を求めたい</a:t>
            </a:r>
          </a:p>
        </p:txBody>
      </p:sp>
      <p:pic>
        <p:nvPicPr>
          <p:cNvPr id="8" name="図 7">
            <a:extLst>
              <a:ext uri="{FF2B5EF4-FFF2-40B4-BE49-F238E27FC236}">
                <a16:creationId xmlns:a16="http://schemas.microsoft.com/office/drawing/2014/main" xmlns="" id="{204DF801-9198-411F-B772-D695CDFB4AE8}"/>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768790" y="2284051"/>
            <a:ext cx="354743" cy="325486"/>
          </a:xfrm>
          <a:prstGeom prst="rect">
            <a:avLst/>
          </a:prstGeom>
        </p:spPr>
      </p:pic>
      <p:sp>
        <p:nvSpPr>
          <p:cNvPr id="11" name="テキスト ボックス 10">
            <a:extLst>
              <a:ext uri="{FF2B5EF4-FFF2-40B4-BE49-F238E27FC236}">
                <a16:creationId xmlns:a16="http://schemas.microsoft.com/office/drawing/2014/main" xmlns="" id="{E8D8AC4B-AC60-452B-82B3-2780AA3AD373}"/>
              </a:ext>
            </a:extLst>
          </p:cNvPr>
          <p:cNvSpPr txBox="1"/>
          <p:nvPr/>
        </p:nvSpPr>
        <p:spPr>
          <a:xfrm>
            <a:off x="5039728" y="3413296"/>
            <a:ext cx="3655168" cy="461665"/>
          </a:xfrm>
          <a:prstGeom prst="rect">
            <a:avLst/>
          </a:prstGeom>
          <a:noFill/>
        </p:spPr>
        <p:txBody>
          <a:bodyPr wrap="none" rtlCol="0">
            <a:spAutoFit/>
          </a:bodyPr>
          <a:lstStyle/>
          <a:p>
            <a:r>
              <a:rPr kumimoji="1" lang="ja-JP" altLang="en-US" sz="2400" dirty="0"/>
              <a:t>によって最適な　 が変化</a:t>
            </a:r>
          </a:p>
        </p:txBody>
      </p:sp>
      <p:pic>
        <p:nvPicPr>
          <p:cNvPr id="13" name="図 12">
            <a:extLst>
              <a:ext uri="{FF2B5EF4-FFF2-40B4-BE49-F238E27FC236}">
                <a16:creationId xmlns:a16="http://schemas.microsoft.com/office/drawing/2014/main" xmlns="" id="{5ED842AF-27D6-4ABD-BD79-901555044C4E}"/>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905550" y="3564066"/>
            <a:ext cx="171886" cy="137143"/>
          </a:xfrm>
          <a:prstGeom prst="rect">
            <a:avLst/>
          </a:prstGeom>
        </p:spPr>
      </p:pic>
      <p:pic>
        <p:nvPicPr>
          <p:cNvPr id="15" name="図 14">
            <a:extLst>
              <a:ext uri="{FF2B5EF4-FFF2-40B4-BE49-F238E27FC236}">
                <a16:creationId xmlns:a16="http://schemas.microsoft.com/office/drawing/2014/main" xmlns="" id="{D76075F2-0C6D-4AF2-B982-D4CF6FEE5EC3}"/>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263090" y="3429000"/>
            <a:ext cx="354743" cy="325486"/>
          </a:xfrm>
          <a:prstGeom prst="rect">
            <a:avLst/>
          </a:prstGeom>
        </p:spPr>
      </p:pic>
      <p:sp>
        <p:nvSpPr>
          <p:cNvPr id="16" name="正方形/長方形 15">
            <a:extLst>
              <a:ext uri="{FF2B5EF4-FFF2-40B4-BE49-F238E27FC236}">
                <a16:creationId xmlns:a16="http://schemas.microsoft.com/office/drawing/2014/main" xmlns="" id="{3300C44B-0D34-482B-85E6-FB269EADF32B}"/>
              </a:ext>
            </a:extLst>
          </p:cNvPr>
          <p:cNvSpPr/>
          <p:nvPr/>
        </p:nvSpPr>
        <p:spPr>
          <a:xfrm>
            <a:off x="281914" y="1179027"/>
            <a:ext cx="3262432" cy="461665"/>
          </a:xfrm>
          <a:prstGeom prst="rect">
            <a:avLst/>
          </a:prstGeom>
        </p:spPr>
        <p:txBody>
          <a:bodyPr wrap="none">
            <a:spAutoFit/>
          </a:bodyPr>
          <a:lstStyle/>
          <a:p>
            <a:r>
              <a:rPr kumimoji="1" lang="ja-JP" altLang="en-US" sz="2400" dirty="0"/>
              <a:t>慣性比が有限の場合の</a:t>
            </a:r>
            <a:endParaRPr lang="ja-JP" altLang="en-US" sz="2400" dirty="0"/>
          </a:p>
        </p:txBody>
      </p:sp>
      <p:pic>
        <p:nvPicPr>
          <p:cNvPr id="18" name="図 17">
            <a:extLst>
              <a:ext uri="{FF2B5EF4-FFF2-40B4-BE49-F238E27FC236}">
                <a16:creationId xmlns:a16="http://schemas.microsoft.com/office/drawing/2014/main" xmlns="" id="{6B2A7761-74E6-4A30-8D75-CE4563BED74D}"/>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427317" y="1276884"/>
            <a:ext cx="234057" cy="206628"/>
          </a:xfrm>
          <a:prstGeom prst="rect">
            <a:avLst/>
          </a:prstGeom>
        </p:spPr>
      </p:pic>
      <p:sp>
        <p:nvSpPr>
          <p:cNvPr id="21" name="矢印: 下 20">
            <a:extLst>
              <a:ext uri="{FF2B5EF4-FFF2-40B4-BE49-F238E27FC236}">
                <a16:creationId xmlns:a16="http://schemas.microsoft.com/office/drawing/2014/main" xmlns="" id="{CF289827-154C-4B97-80A7-66939D88F21E}"/>
              </a:ext>
            </a:extLst>
          </p:cNvPr>
          <p:cNvSpPr/>
          <p:nvPr/>
        </p:nvSpPr>
        <p:spPr>
          <a:xfrm>
            <a:off x="6424331" y="3880640"/>
            <a:ext cx="358218" cy="810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90A84D00-E572-48ED-93A8-2203A3A3F063}"/>
              </a:ext>
            </a:extLst>
          </p:cNvPr>
          <p:cNvSpPr txBox="1"/>
          <p:nvPr/>
        </p:nvSpPr>
        <p:spPr>
          <a:xfrm>
            <a:off x="5168347" y="4814629"/>
            <a:ext cx="3040147" cy="830997"/>
          </a:xfrm>
          <a:prstGeom prst="rect">
            <a:avLst/>
          </a:prstGeom>
          <a:noFill/>
        </p:spPr>
        <p:txBody>
          <a:bodyPr wrap="square" rtlCol="0">
            <a:spAutoFit/>
          </a:bodyPr>
          <a:lstStyle/>
          <a:p>
            <a:r>
              <a:rPr kumimoji="1" lang="ja-JP" altLang="en-US" sz="2400" dirty="0"/>
              <a:t>簡単な因数分解より</a:t>
            </a:r>
            <a:endParaRPr kumimoji="1" lang="en-US" altLang="ja-JP" sz="2400" dirty="0"/>
          </a:p>
          <a:p>
            <a:r>
              <a:rPr kumimoji="1" lang="ja-JP" altLang="en-US" sz="2400" dirty="0"/>
              <a:t>最適解が得られない</a:t>
            </a:r>
          </a:p>
        </p:txBody>
      </p:sp>
    </p:spTree>
    <p:extLst>
      <p:ext uri="{BB962C8B-B14F-4D97-AF65-F5344CB8AC3E}">
        <p14:creationId xmlns:p14="http://schemas.microsoft.com/office/powerpoint/2010/main" val="376655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xmlns="" id="{1C4A38B6-9BF5-4F44-84A8-9ADE15AE9C3C}"/>
              </a:ext>
            </a:extLst>
          </p:cNvPr>
          <p:cNvSpPr/>
          <p:nvPr/>
        </p:nvSpPr>
        <p:spPr>
          <a:xfrm>
            <a:off x="3238687" y="3000577"/>
            <a:ext cx="4390946" cy="369332"/>
          </a:xfrm>
          <a:prstGeom prst="rect">
            <a:avLst/>
          </a:prstGeom>
        </p:spPr>
        <p:txBody>
          <a:bodyPr wrap="none">
            <a:spAutoFit/>
          </a:bodyPr>
          <a:lstStyle/>
          <a:p>
            <a:r>
              <a:rPr lang="en-US" altLang="ja-JP" dirty="0"/>
              <a:t>(                                                      </a:t>
            </a:r>
            <a:r>
              <a:rPr lang="ja-JP" altLang="en-US" dirty="0" err="1"/>
              <a:t>と近</a:t>
            </a:r>
            <a:r>
              <a:rPr lang="ja-JP" altLang="en-US" dirty="0"/>
              <a:t>似</a:t>
            </a:r>
            <a:r>
              <a:rPr lang="en-US" altLang="ja-JP" dirty="0"/>
              <a:t>)</a:t>
            </a:r>
            <a:endParaRPr lang="ja-JP" altLang="en-US" dirty="0"/>
          </a:p>
        </p:txBody>
      </p:sp>
      <p:sp>
        <p:nvSpPr>
          <p:cNvPr id="7" name="正方形/長方形 6">
            <a:extLst>
              <a:ext uri="{FF2B5EF4-FFF2-40B4-BE49-F238E27FC236}">
                <a16:creationId xmlns:a16="http://schemas.microsoft.com/office/drawing/2014/main" xmlns="" id="{742E0FC0-EE62-4E84-850B-355F4E10BBF8}"/>
              </a:ext>
            </a:extLst>
          </p:cNvPr>
          <p:cNvSpPr/>
          <p:nvPr/>
        </p:nvSpPr>
        <p:spPr>
          <a:xfrm>
            <a:off x="1832990" y="2590268"/>
            <a:ext cx="5894562" cy="461665"/>
          </a:xfrm>
          <a:prstGeom prst="rect">
            <a:avLst/>
          </a:prstGeom>
        </p:spPr>
        <p:txBody>
          <a:bodyPr wrap="none">
            <a:spAutoFit/>
          </a:bodyPr>
          <a:lstStyle/>
          <a:p>
            <a:r>
              <a:rPr kumimoji="1" lang="ja-JP" altLang="en-US" sz="2400" dirty="0"/>
              <a:t>高慣性比より　　　　　　　　　  と近似</a:t>
            </a:r>
            <a:endParaRPr lang="ja-JP" altLang="en-US" sz="2400" dirty="0"/>
          </a:p>
        </p:txBody>
      </p:sp>
      <p:sp>
        <p:nvSpPr>
          <p:cNvPr id="2" name="タイトル 1">
            <a:extLst>
              <a:ext uri="{FF2B5EF4-FFF2-40B4-BE49-F238E27FC236}">
                <a16:creationId xmlns:a16="http://schemas.microsoft.com/office/drawing/2014/main" xmlns="" id="{96602969-929A-4F91-BC64-B757E974B6EC}"/>
              </a:ext>
            </a:extLst>
          </p:cNvPr>
          <p:cNvSpPr>
            <a:spLocks noGrp="1"/>
          </p:cNvSpPr>
          <p:nvPr>
            <p:ph type="title"/>
          </p:nvPr>
        </p:nvSpPr>
        <p:spPr/>
        <p:txBody>
          <a:bodyPr/>
          <a:lstStyle/>
          <a:p>
            <a:r>
              <a:rPr lang="ja-JP" altLang="en-US" dirty="0"/>
              <a:t>構成法</a:t>
            </a:r>
            <a:r>
              <a:rPr lang="en-US" altLang="ja-JP" dirty="0"/>
              <a:t>2</a:t>
            </a:r>
            <a:r>
              <a:rPr lang="ja-JP" altLang="en-US" dirty="0"/>
              <a:t>の導出</a:t>
            </a:r>
            <a:r>
              <a:rPr lang="en-US" altLang="ja-JP" dirty="0"/>
              <a:t>(</a:t>
            </a:r>
            <a:r>
              <a:rPr lang="ja-JP" altLang="en-US" dirty="0"/>
              <a:t>慣性比が有限の場合</a:t>
            </a:r>
            <a:r>
              <a:rPr lang="en-US" altLang="ja-JP" dirty="0"/>
              <a:t>)</a:t>
            </a:r>
            <a:endParaRPr kumimoji="1" lang="ja-JP" altLang="en-US" dirty="0"/>
          </a:p>
        </p:txBody>
      </p:sp>
      <p:pic>
        <p:nvPicPr>
          <p:cNvPr id="3" name="図 2">
            <a:extLst>
              <a:ext uri="{FF2B5EF4-FFF2-40B4-BE49-F238E27FC236}">
                <a16:creationId xmlns:a16="http://schemas.microsoft.com/office/drawing/2014/main" xmlns="" id="{0E5A4FE5-1335-4011-A804-30462075D5DB}"/>
              </a:ext>
            </a:extLst>
          </p:cNvPr>
          <p:cNvPicPr>
            <a:picLocks noChangeAspect="1"/>
          </p:cNvPicPr>
          <p:nvPr/>
        </p:nvPicPr>
        <p:blipFill>
          <a:blip r:embed="rId7"/>
          <a:stretch>
            <a:fillRect/>
          </a:stretch>
        </p:blipFill>
        <p:spPr>
          <a:xfrm>
            <a:off x="354587" y="1548359"/>
            <a:ext cx="8434825" cy="750102"/>
          </a:xfrm>
          <a:prstGeom prst="rect">
            <a:avLst/>
          </a:prstGeom>
        </p:spPr>
      </p:pic>
      <p:sp>
        <p:nvSpPr>
          <p:cNvPr id="16" name="正方形/長方形 15">
            <a:extLst>
              <a:ext uri="{FF2B5EF4-FFF2-40B4-BE49-F238E27FC236}">
                <a16:creationId xmlns:a16="http://schemas.microsoft.com/office/drawing/2014/main" xmlns="" id="{3300C44B-0D34-482B-85E6-FB269EADF32B}"/>
              </a:ext>
            </a:extLst>
          </p:cNvPr>
          <p:cNvSpPr/>
          <p:nvPr/>
        </p:nvSpPr>
        <p:spPr>
          <a:xfrm>
            <a:off x="281914" y="1179027"/>
            <a:ext cx="3262432" cy="461665"/>
          </a:xfrm>
          <a:prstGeom prst="rect">
            <a:avLst/>
          </a:prstGeom>
        </p:spPr>
        <p:txBody>
          <a:bodyPr wrap="none">
            <a:spAutoFit/>
          </a:bodyPr>
          <a:lstStyle/>
          <a:p>
            <a:r>
              <a:rPr kumimoji="1" lang="ja-JP" altLang="en-US" sz="2400" dirty="0"/>
              <a:t>慣性比が有限の場合の</a:t>
            </a:r>
            <a:endParaRPr lang="ja-JP" altLang="en-US" sz="2400" dirty="0"/>
          </a:p>
        </p:txBody>
      </p:sp>
      <p:pic>
        <p:nvPicPr>
          <p:cNvPr id="18" name="図 17">
            <a:extLst>
              <a:ext uri="{FF2B5EF4-FFF2-40B4-BE49-F238E27FC236}">
                <a16:creationId xmlns:a16="http://schemas.microsoft.com/office/drawing/2014/main" xmlns="" id="{6B2A7761-74E6-4A30-8D75-CE4563BED74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27317" y="1276884"/>
            <a:ext cx="234057" cy="206628"/>
          </a:xfrm>
          <a:prstGeom prst="rect">
            <a:avLst/>
          </a:prstGeom>
        </p:spPr>
      </p:pic>
      <p:sp>
        <p:nvSpPr>
          <p:cNvPr id="21" name="矢印: 下 20">
            <a:extLst>
              <a:ext uri="{FF2B5EF4-FFF2-40B4-BE49-F238E27FC236}">
                <a16:creationId xmlns:a16="http://schemas.microsoft.com/office/drawing/2014/main" xmlns="" id="{CF289827-154C-4B97-80A7-66939D88F21E}"/>
              </a:ext>
            </a:extLst>
          </p:cNvPr>
          <p:cNvSpPr/>
          <p:nvPr/>
        </p:nvSpPr>
        <p:spPr>
          <a:xfrm>
            <a:off x="1416448" y="2415747"/>
            <a:ext cx="358218" cy="810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xmlns="" id="{3BE4B46B-A29A-4142-819B-6B9FE2E97F55}"/>
              </a:ext>
            </a:extLst>
          </p:cNvPr>
          <p:cNvPicPr>
            <a:picLocks noChangeAspect="1"/>
          </p:cNvPicPr>
          <p:nvPr/>
        </p:nvPicPr>
        <p:blipFill>
          <a:blip r:embed="rId9"/>
          <a:stretch>
            <a:fillRect/>
          </a:stretch>
        </p:blipFill>
        <p:spPr>
          <a:xfrm>
            <a:off x="3544346" y="3015113"/>
            <a:ext cx="3140323" cy="354796"/>
          </a:xfrm>
          <a:prstGeom prst="rect">
            <a:avLst/>
          </a:prstGeom>
        </p:spPr>
      </p:pic>
      <p:cxnSp>
        <p:nvCxnSpPr>
          <p:cNvPr id="12" name="直線コネクタ 11">
            <a:extLst>
              <a:ext uri="{FF2B5EF4-FFF2-40B4-BE49-F238E27FC236}">
                <a16:creationId xmlns:a16="http://schemas.microsoft.com/office/drawing/2014/main" xmlns="" id="{64722C51-D383-43BE-B44D-19F1F39C80EC}"/>
              </a:ext>
            </a:extLst>
          </p:cNvPr>
          <p:cNvCxnSpPr/>
          <p:nvPr/>
        </p:nvCxnSpPr>
        <p:spPr>
          <a:xfrm>
            <a:off x="4044099" y="1857080"/>
            <a:ext cx="9589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xmlns="" id="{01DC9A2E-40B7-45AE-812C-6217B891D1C7}"/>
              </a:ext>
            </a:extLst>
          </p:cNvPr>
          <p:cNvPicPr>
            <a:picLocks noChangeAspect="1"/>
          </p:cNvPicPr>
          <p:nvPr/>
        </p:nvPicPr>
        <p:blipFill>
          <a:blip r:embed="rId10"/>
          <a:stretch>
            <a:fillRect/>
          </a:stretch>
        </p:blipFill>
        <p:spPr>
          <a:xfrm>
            <a:off x="354587" y="3400974"/>
            <a:ext cx="8313960" cy="939299"/>
          </a:xfrm>
          <a:prstGeom prst="rect">
            <a:avLst/>
          </a:prstGeom>
        </p:spPr>
      </p:pic>
      <p:pic>
        <p:nvPicPr>
          <p:cNvPr id="20" name="図 19">
            <a:extLst>
              <a:ext uri="{FF2B5EF4-FFF2-40B4-BE49-F238E27FC236}">
                <a16:creationId xmlns:a16="http://schemas.microsoft.com/office/drawing/2014/main" xmlns="" id="{BFB45D62-1626-420B-A553-821C26281CC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812619" y="2623537"/>
            <a:ext cx="2779429" cy="343771"/>
          </a:xfrm>
          <a:prstGeom prst="rect">
            <a:avLst/>
          </a:prstGeom>
        </p:spPr>
      </p:pic>
      <p:pic>
        <p:nvPicPr>
          <p:cNvPr id="23" name="図 22">
            <a:extLst>
              <a:ext uri="{FF2B5EF4-FFF2-40B4-BE49-F238E27FC236}">
                <a16:creationId xmlns:a16="http://schemas.microsoft.com/office/drawing/2014/main" xmlns="" id="{C1D901B1-3077-4D66-90E5-604FED138C24}"/>
              </a:ext>
            </a:extLst>
          </p:cNvPr>
          <p:cNvPicPr>
            <a:picLocks noChangeAspect="1"/>
          </p:cNvPicPr>
          <p:nvPr/>
        </p:nvPicPr>
        <p:blipFill>
          <a:blip r:embed="rId12"/>
          <a:stretch>
            <a:fillRect/>
          </a:stretch>
        </p:blipFill>
        <p:spPr>
          <a:xfrm>
            <a:off x="531714" y="4340273"/>
            <a:ext cx="8612286" cy="750102"/>
          </a:xfrm>
          <a:prstGeom prst="rect">
            <a:avLst/>
          </a:prstGeom>
        </p:spPr>
      </p:pic>
      <p:sp>
        <p:nvSpPr>
          <p:cNvPr id="29" name="左中かっこ 28">
            <a:extLst>
              <a:ext uri="{FF2B5EF4-FFF2-40B4-BE49-F238E27FC236}">
                <a16:creationId xmlns:a16="http://schemas.microsoft.com/office/drawing/2014/main" xmlns="" id="{3E93ECE2-4E69-4B21-ADA2-F3FC057E4D5A}"/>
              </a:ext>
            </a:extLst>
          </p:cNvPr>
          <p:cNvSpPr/>
          <p:nvPr/>
        </p:nvSpPr>
        <p:spPr>
          <a:xfrm rot="16200000">
            <a:off x="2663954" y="3150850"/>
            <a:ext cx="386499" cy="384613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xmlns="" id="{41A5865D-EF03-4EDB-9705-07836FCBFE8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30497" y="5723031"/>
            <a:ext cx="288914" cy="303543"/>
          </a:xfrm>
          <a:prstGeom prst="rect">
            <a:avLst/>
          </a:prstGeom>
        </p:spPr>
      </p:pic>
      <p:sp>
        <p:nvSpPr>
          <p:cNvPr id="31" name="テキスト ボックス 30">
            <a:extLst>
              <a:ext uri="{FF2B5EF4-FFF2-40B4-BE49-F238E27FC236}">
                <a16:creationId xmlns:a16="http://schemas.microsoft.com/office/drawing/2014/main" xmlns="" id="{897CA19C-6A78-41A1-971A-7C0BE44235C3}"/>
              </a:ext>
            </a:extLst>
          </p:cNvPr>
          <p:cNvSpPr txBox="1"/>
          <p:nvPr/>
        </p:nvSpPr>
        <p:spPr>
          <a:xfrm>
            <a:off x="619411" y="5678973"/>
            <a:ext cx="2816797" cy="461665"/>
          </a:xfrm>
          <a:prstGeom prst="rect">
            <a:avLst/>
          </a:prstGeom>
          <a:noFill/>
        </p:spPr>
        <p:txBody>
          <a:bodyPr wrap="none" rtlCol="0">
            <a:spAutoFit/>
          </a:bodyPr>
          <a:lstStyle/>
          <a:p>
            <a:r>
              <a:rPr kumimoji="1" lang="ja-JP" altLang="en-US" sz="2400" dirty="0"/>
              <a:t>を最大化する　  は</a:t>
            </a:r>
          </a:p>
        </p:txBody>
      </p:sp>
      <p:pic>
        <p:nvPicPr>
          <p:cNvPr id="32" name="図 31">
            <a:extLst>
              <a:ext uri="{FF2B5EF4-FFF2-40B4-BE49-F238E27FC236}">
                <a16:creationId xmlns:a16="http://schemas.microsoft.com/office/drawing/2014/main" xmlns="" id="{CAB6FC8B-7E2A-4D7A-9B6E-2B8492567667}"/>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594278" y="5689558"/>
            <a:ext cx="354743" cy="325486"/>
          </a:xfrm>
          <a:prstGeom prst="rect">
            <a:avLst/>
          </a:prstGeom>
        </p:spPr>
      </p:pic>
      <p:pic>
        <p:nvPicPr>
          <p:cNvPr id="33" name="図 32">
            <a:extLst>
              <a:ext uri="{FF2B5EF4-FFF2-40B4-BE49-F238E27FC236}">
                <a16:creationId xmlns:a16="http://schemas.microsoft.com/office/drawing/2014/main" xmlns="" id="{9632C179-5765-421C-879E-1D5584814D44}"/>
              </a:ext>
            </a:extLst>
          </p:cNvPr>
          <p:cNvPicPr>
            <a:picLocks noChangeAspect="1"/>
          </p:cNvPicPr>
          <p:nvPr/>
        </p:nvPicPr>
        <p:blipFill>
          <a:blip r:embed="rId15"/>
          <a:stretch>
            <a:fillRect/>
          </a:stretch>
        </p:blipFill>
        <p:spPr>
          <a:xfrm>
            <a:off x="4275952" y="5505649"/>
            <a:ext cx="4537551" cy="1148692"/>
          </a:xfrm>
          <a:prstGeom prst="rect">
            <a:avLst/>
          </a:prstGeom>
        </p:spPr>
      </p:pic>
      <p:pic>
        <p:nvPicPr>
          <p:cNvPr id="34" name="図 33">
            <a:extLst>
              <a:ext uri="{FF2B5EF4-FFF2-40B4-BE49-F238E27FC236}">
                <a16:creationId xmlns:a16="http://schemas.microsoft.com/office/drawing/2014/main" xmlns="" id="{953800D0-FFA3-40BA-B00A-B219B37B84C8}"/>
              </a:ext>
            </a:extLst>
          </p:cNvPr>
          <p:cNvPicPr>
            <a:picLocks noChangeAspect="1"/>
          </p:cNvPicPr>
          <p:nvPr/>
        </p:nvPicPr>
        <p:blipFill>
          <a:blip r:embed="rId16"/>
          <a:stretch>
            <a:fillRect/>
          </a:stretch>
        </p:blipFill>
        <p:spPr>
          <a:xfrm>
            <a:off x="4225001" y="5224472"/>
            <a:ext cx="1186532" cy="362615"/>
          </a:xfrm>
          <a:prstGeom prst="rect">
            <a:avLst/>
          </a:prstGeom>
        </p:spPr>
      </p:pic>
    </p:spTree>
    <p:extLst>
      <p:ext uri="{BB962C8B-B14F-4D97-AF65-F5344CB8AC3E}">
        <p14:creationId xmlns:p14="http://schemas.microsoft.com/office/powerpoint/2010/main" val="413644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4C94000-4698-4885-82A6-6E2662DCFC49}"/>
              </a:ext>
            </a:extLst>
          </p:cNvPr>
          <p:cNvSpPr>
            <a:spLocks noGrp="1"/>
          </p:cNvSpPr>
          <p:nvPr>
            <p:ph type="title"/>
          </p:nvPr>
        </p:nvSpPr>
        <p:spPr>
          <a:xfrm>
            <a:off x="628650" y="365127"/>
            <a:ext cx="8119424" cy="660592"/>
          </a:xfrm>
        </p:spPr>
        <p:txBody>
          <a:bodyPr>
            <a:normAutofit/>
          </a:bodyPr>
          <a:lstStyle/>
          <a:p>
            <a:r>
              <a:rPr kumimoji="1" lang="ja-JP" altLang="en-US" dirty="0"/>
              <a:t>慣性比　の解析解に基づく補償器構成法</a:t>
            </a:r>
          </a:p>
        </p:txBody>
      </p:sp>
      <p:pic>
        <p:nvPicPr>
          <p:cNvPr id="3" name="図 2">
            <a:extLst>
              <a:ext uri="{FF2B5EF4-FFF2-40B4-BE49-F238E27FC236}">
                <a16:creationId xmlns:a16="http://schemas.microsoft.com/office/drawing/2014/main" xmlns="" id="{7A0C4034-A6A1-44EC-B8B9-6848F37EFF0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49808" y="538409"/>
            <a:ext cx="360838" cy="185295"/>
          </a:xfrm>
          <a:prstGeom prst="rect">
            <a:avLst/>
          </a:prstGeom>
        </p:spPr>
      </p:pic>
      <p:pic>
        <p:nvPicPr>
          <p:cNvPr id="13" name="図 12">
            <a:extLst>
              <a:ext uri="{FF2B5EF4-FFF2-40B4-BE49-F238E27FC236}">
                <a16:creationId xmlns:a16="http://schemas.microsoft.com/office/drawing/2014/main" xmlns="" id="{1BCB1246-EB38-41EF-AD2B-E412526F497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269768" y="5815007"/>
            <a:ext cx="3825372" cy="341942"/>
          </a:xfrm>
          <a:prstGeom prst="rect">
            <a:avLst/>
          </a:prstGeom>
        </p:spPr>
      </p:pic>
      <p:sp>
        <p:nvSpPr>
          <p:cNvPr id="14" name="正方形/長方形 13">
            <a:extLst>
              <a:ext uri="{FF2B5EF4-FFF2-40B4-BE49-F238E27FC236}">
                <a16:creationId xmlns:a16="http://schemas.microsoft.com/office/drawing/2014/main" xmlns="" id="{6841C1A7-28A7-4E25-9FD1-D486BD49CF1B}"/>
              </a:ext>
            </a:extLst>
          </p:cNvPr>
          <p:cNvSpPr/>
          <p:nvPr/>
        </p:nvSpPr>
        <p:spPr>
          <a:xfrm>
            <a:off x="1067662" y="5789549"/>
            <a:ext cx="3262432" cy="461665"/>
          </a:xfrm>
          <a:prstGeom prst="rect">
            <a:avLst/>
          </a:prstGeom>
        </p:spPr>
        <p:txBody>
          <a:bodyPr wrap="none">
            <a:spAutoFit/>
          </a:bodyPr>
          <a:lstStyle/>
          <a:p>
            <a:r>
              <a:rPr lang="ja-JP" altLang="en-US" sz="2400" dirty="0"/>
              <a:t>全ての慣性比</a:t>
            </a:r>
            <a:r>
              <a:rPr kumimoji="1" lang="ja-JP" altLang="en-US" sz="2400" dirty="0"/>
              <a:t>において</a:t>
            </a:r>
            <a:endParaRPr lang="ja-JP" altLang="en-US" sz="2400" dirty="0"/>
          </a:p>
        </p:txBody>
      </p:sp>
      <p:grpSp>
        <p:nvGrpSpPr>
          <p:cNvPr id="15" name="グループ化 14">
            <a:extLst>
              <a:ext uri="{FF2B5EF4-FFF2-40B4-BE49-F238E27FC236}">
                <a16:creationId xmlns:a16="http://schemas.microsoft.com/office/drawing/2014/main" xmlns="" id="{B26EC337-2935-4E77-8B19-7398D38EFDC6}"/>
              </a:ext>
            </a:extLst>
          </p:cNvPr>
          <p:cNvGrpSpPr/>
          <p:nvPr/>
        </p:nvGrpSpPr>
        <p:grpSpPr>
          <a:xfrm>
            <a:off x="1372828" y="5289022"/>
            <a:ext cx="6889483" cy="466124"/>
            <a:chOff x="484791" y="4115277"/>
            <a:chExt cx="6889483" cy="466124"/>
          </a:xfrm>
        </p:grpSpPr>
        <p:sp>
          <p:nvSpPr>
            <p:cNvPr id="16" name="テキスト ボックス 15">
              <a:extLst>
                <a:ext uri="{FF2B5EF4-FFF2-40B4-BE49-F238E27FC236}">
                  <a16:creationId xmlns:a16="http://schemas.microsoft.com/office/drawing/2014/main" xmlns="" id="{EBF01817-0A04-423A-98A7-0CFBB15677FB}"/>
                </a:ext>
              </a:extLst>
            </p:cNvPr>
            <p:cNvSpPr txBox="1"/>
            <p:nvPr/>
          </p:nvSpPr>
          <p:spPr>
            <a:xfrm>
              <a:off x="484791" y="4117507"/>
              <a:ext cx="6889483" cy="461665"/>
            </a:xfrm>
            <a:prstGeom prst="rect">
              <a:avLst/>
            </a:prstGeom>
            <a:noFill/>
          </p:spPr>
          <p:txBody>
            <a:bodyPr wrap="square" rtlCol="0">
              <a:spAutoFit/>
            </a:bodyPr>
            <a:lstStyle/>
            <a:p>
              <a:r>
                <a:rPr kumimoji="1" lang="ja-JP" altLang="en-US" sz="2400" dirty="0"/>
                <a:t>安定条件</a:t>
              </a:r>
              <a:r>
                <a:rPr kumimoji="1" lang="en-US" altLang="ja-JP" sz="2400" dirty="0"/>
                <a:t>(</a:t>
              </a:r>
              <a:r>
                <a:rPr kumimoji="1" lang="ja-JP" altLang="en-US" sz="2400" dirty="0"/>
                <a:t>再掲</a:t>
              </a:r>
              <a:r>
                <a:rPr kumimoji="1" lang="en-US" altLang="ja-JP" sz="2400" dirty="0"/>
                <a:t>)</a:t>
              </a:r>
              <a:r>
                <a:rPr kumimoji="1" lang="ja-JP" altLang="en-US" sz="2400" dirty="0"/>
                <a:t>：　　　　　　　を必ず満たす</a:t>
              </a:r>
            </a:p>
          </p:txBody>
        </p:sp>
        <p:pic>
          <p:nvPicPr>
            <p:cNvPr id="17" name="図 16">
              <a:extLst>
                <a:ext uri="{FF2B5EF4-FFF2-40B4-BE49-F238E27FC236}">
                  <a16:creationId xmlns:a16="http://schemas.microsoft.com/office/drawing/2014/main" xmlns="" id="{7CA78A54-2949-4A81-B4E3-7C518DF96408}"/>
                </a:ext>
              </a:extLst>
            </p:cNvPr>
            <p:cNvPicPr>
              <a:picLocks noChangeAspect="1"/>
            </p:cNvPicPr>
            <p:nvPr/>
          </p:nvPicPr>
          <p:blipFill>
            <a:blip r:embed="rId8"/>
            <a:stretch>
              <a:fillRect/>
            </a:stretch>
          </p:blipFill>
          <p:spPr>
            <a:xfrm>
              <a:off x="2848889" y="4115277"/>
              <a:ext cx="2020725" cy="466124"/>
            </a:xfrm>
            <a:prstGeom prst="rect">
              <a:avLst/>
            </a:prstGeom>
          </p:spPr>
        </p:pic>
      </p:grpSp>
      <p:sp>
        <p:nvSpPr>
          <p:cNvPr id="6" name="テキスト ボックス 5">
            <a:extLst>
              <a:ext uri="{FF2B5EF4-FFF2-40B4-BE49-F238E27FC236}">
                <a16:creationId xmlns:a16="http://schemas.microsoft.com/office/drawing/2014/main" xmlns="" id="{136AFDD6-9FBD-4892-B351-3F3784A0734E}"/>
              </a:ext>
            </a:extLst>
          </p:cNvPr>
          <p:cNvSpPr txBox="1"/>
          <p:nvPr/>
        </p:nvSpPr>
        <p:spPr>
          <a:xfrm>
            <a:off x="737980" y="5795129"/>
            <a:ext cx="7879080" cy="461665"/>
          </a:xfrm>
          <a:prstGeom prst="rect">
            <a:avLst/>
          </a:prstGeom>
          <a:noFill/>
        </p:spPr>
        <p:txBody>
          <a:bodyPr wrap="none" rtlCol="0">
            <a:spAutoFit/>
          </a:bodyPr>
          <a:lstStyle/>
          <a:p>
            <a:r>
              <a:rPr kumimoji="1" lang="ja-JP" altLang="en-US" sz="2400" dirty="0"/>
              <a:t>（　　　　　　　　　　　　　　　　　　　　　　　）</a:t>
            </a:r>
          </a:p>
        </p:txBody>
      </p:sp>
      <p:pic>
        <p:nvPicPr>
          <p:cNvPr id="19" name="図 18">
            <a:extLst>
              <a:ext uri="{FF2B5EF4-FFF2-40B4-BE49-F238E27FC236}">
                <a16:creationId xmlns:a16="http://schemas.microsoft.com/office/drawing/2014/main" xmlns="" id="{66B2B7DE-86DA-421C-A041-0727631EB38C}"/>
              </a:ext>
            </a:extLst>
          </p:cNvPr>
          <p:cNvPicPr>
            <a:picLocks noChangeAspect="1"/>
          </p:cNvPicPr>
          <p:nvPr/>
        </p:nvPicPr>
        <p:blipFill>
          <a:blip r:embed="rId9"/>
          <a:stretch>
            <a:fillRect/>
          </a:stretch>
        </p:blipFill>
        <p:spPr>
          <a:xfrm>
            <a:off x="2609552" y="2520130"/>
            <a:ext cx="5338963" cy="1351571"/>
          </a:xfrm>
          <a:prstGeom prst="rect">
            <a:avLst/>
          </a:prstGeom>
        </p:spPr>
      </p:pic>
      <p:pic>
        <p:nvPicPr>
          <p:cNvPr id="20" name="図 19">
            <a:extLst>
              <a:ext uri="{FF2B5EF4-FFF2-40B4-BE49-F238E27FC236}">
                <a16:creationId xmlns:a16="http://schemas.microsoft.com/office/drawing/2014/main" xmlns="" id="{614A2879-D61A-42D7-B0B6-ED74ED0B3930}"/>
              </a:ext>
            </a:extLst>
          </p:cNvPr>
          <p:cNvPicPr>
            <a:picLocks noChangeAspect="1"/>
          </p:cNvPicPr>
          <p:nvPr/>
        </p:nvPicPr>
        <p:blipFill>
          <a:blip r:embed="rId10"/>
          <a:stretch>
            <a:fillRect/>
          </a:stretch>
        </p:blipFill>
        <p:spPr>
          <a:xfrm>
            <a:off x="2673625" y="1754990"/>
            <a:ext cx="1186532" cy="362615"/>
          </a:xfrm>
          <a:prstGeom prst="rect">
            <a:avLst/>
          </a:prstGeom>
        </p:spPr>
      </p:pic>
      <p:pic>
        <p:nvPicPr>
          <p:cNvPr id="21" name="図 20">
            <a:extLst>
              <a:ext uri="{FF2B5EF4-FFF2-40B4-BE49-F238E27FC236}">
                <a16:creationId xmlns:a16="http://schemas.microsoft.com/office/drawing/2014/main" xmlns="" id="{2564681A-EA6B-402F-90AC-89668F906656}"/>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09552" y="4273826"/>
            <a:ext cx="1715200" cy="341943"/>
          </a:xfrm>
          <a:prstGeom prst="rect">
            <a:avLst/>
          </a:prstGeom>
        </p:spPr>
      </p:pic>
      <p:sp>
        <p:nvSpPr>
          <p:cNvPr id="22" name="テキスト ボックス 21">
            <a:extLst>
              <a:ext uri="{FF2B5EF4-FFF2-40B4-BE49-F238E27FC236}">
                <a16:creationId xmlns:a16="http://schemas.microsoft.com/office/drawing/2014/main" xmlns="" id="{71A37D5C-D2B1-4031-A1D4-19E82446940C}"/>
              </a:ext>
            </a:extLst>
          </p:cNvPr>
          <p:cNvSpPr txBox="1"/>
          <p:nvPr/>
        </p:nvSpPr>
        <p:spPr>
          <a:xfrm>
            <a:off x="1513169" y="1754990"/>
            <a:ext cx="1096383"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1</a:t>
            </a:r>
            <a:endParaRPr kumimoji="1" lang="ja-JP" altLang="en-US" sz="2400" dirty="0">
              <a:latin typeface="+mn-ea"/>
              <a:cs typeface="Times New Roman" panose="02020603050405020304" pitchFamily="18" charset="0"/>
            </a:endParaRPr>
          </a:p>
        </p:txBody>
      </p:sp>
      <p:sp>
        <p:nvSpPr>
          <p:cNvPr id="23" name="テキスト ボックス 22">
            <a:extLst>
              <a:ext uri="{FF2B5EF4-FFF2-40B4-BE49-F238E27FC236}">
                <a16:creationId xmlns:a16="http://schemas.microsoft.com/office/drawing/2014/main" xmlns="" id="{752CAEA3-4666-4130-8A9B-B0A1952C92BF}"/>
              </a:ext>
            </a:extLst>
          </p:cNvPr>
          <p:cNvSpPr txBox="1"/>
          <p:nvPr/>
        </p:nvSpPr>
        <p:spPr>
          <a:xfrm>
            <a:off x="1513169" y="2985037"/>
            <a:ext cx="1096383"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2</a:t>
            </a:r>
            <a:endParaRPr kumimoji="1" lang="ja-JP" altLang="en-US" sz="2400" dirty="0">
              <a:latin typeface="+mn-ea"/>
              <a:cs typeface="Times New Roman" panose="02020603050405020304" pitchFamily="18" charset="0"/>
            </a:endParaRPr>
          </a:p>
        </p:txBody>
      </p:sp>
      <p:sp>
        <p:nvSpPr>
          <p:cNvPr id="24" name="テキスト ボックス 23">
            <a:extLst>
              <a:ext uri="{FF2B5EF4-FFF2-40B4-BE49-F238E27FC236}">
                <a16:creationId xmlns:a16="http://schemas.microsoft.com/office/drawing/2014/main" xmlns="" id="{C080609B-AB3F-4BF2-B325-BD89A0CE75C4}"/>
              </a:ext>
            </a:extLst>
          </p:cNvPr>
          <p:cNvSpPr txBox="1"/>
          <p:nvPr/>
        </p:nvSpPr>
        <p:spPr>
          <a:xfrm>
            <a:off x="1513169" y="4213965"/>
            <a:ext cx="1096383"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3</a:t>
            </a:r>
            <a:endParaRPr kumimoji="1" lang="ja-JP" altLang="en-US" sz="2400" dirty="0">
              <a:latin typeface="+mn-ea"/>
              <a:cs typeface="Times New Roman" panose="02020603050405020304" pitchFamily="18" charset="0"/>
            </a:endParaRPr>
          </a:p>
        </p:txBody>
      </p:sp>
      <p:sp>
        <p:nvSpPr>
          <p:cNvPr id="25" name="正方形/長方形 24">
            <a:extLst>
              <a:ext uri="{FF2B5EF4-FFF2-40B4-BE49-F238E27FC236}">
                <a16:creationId xmlns:a16="http://schemas.microsoft.com/office/drawing/2014/main" xmlns="" id="{5C568DBC-F545-4948-B17C-9BD4EE703EB6}"/>
              </a:ext>
            </a:extLst>
          </p:cNvPr>
          <p:cNvSpPr/>
          <p:nvPr/>
        </p:nvSpPr>
        <p:spPr>
          <a:xfrm>
            <a:off x="339998" y="1264379"/>
            <a:ext cx="2470548" cy="523220"/>
          </a:xfrm>
          <a:prstGeom prst="rect">
            <a:avLst/>
          </a:prstGeom>
        </p:spPr>
        <p:txBody>
          <a:bodyPr wrap="none">
            <a:spAutoFit/>
          </a:bodyPr>
          <a:lstStyle/>
          <a:p>
            <a:r>
              <a:rPr kumimoji="1" lang="ja-JP" altLang="en-US" sz="2800" dirty="0"/>
              <a:t>構成法</a:t>
            </a:r>
            <a:r>
              <a:rPr kumimoji="1" lang="en-US" altLang="ja-JP" sz="2800" dirty="0"/>
              <a:t>2(</a:t>
            </a:r>
            <a:r>
              <a:rPr kumimoji="1" lang="ja-JP" altLang="en-US" sz="2800" dirty="0"/>
              <a:t>再掲</a:t>
            </a:r>
            <a:r>
              <a:rPr kumimoji="1" lang="en-US" altLang="ja-JP" sz="2800" dirty="0"/>
              <a:t>):</a:t>
            </a:r>
            <a:endParaRPr lang="ja-JP" altLang="en-US" sz="2800" dirty="0"/>
          </a:p>
        </p:txBody>
      </p:sp>
    </p:spTree>
    <p:extLst>
      <p:ext uri="{BB962C8B-B14F-4D97-AF65-F5344CB8AC3E}">
        <p14:creationId xmlns:p14="http://schemas.microsoft.com/office/powerpoint/2010/main" val="70493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2F3839A-E042-4808-B17D-2A9843368296}"/>
              </a:ext>
            </a:extLst>
          </p:cNvPr>
          <p:cNvSpPr>
            <a:spLocks noGrp="1"/>
          </p:cNvSpPr>
          <p:nvPr>
            <p:ph type="title"/>
          </p:nvPr>
        </p:nvSpPr>
        <p:spPr/>
        <p:txBody>
          <a:bodyPr>
            <a:normAutofit/>
          </a:bodyPr>
          <a:lstStyle/>
          <a:p>
            <a:r>
              <a:rPr lang="ja-JP" altLang="en-US" dirty="0">
                <a:latin typeface="Times New Roman" panose="02020603050405020304" pitchFamily="18" charset="0"/>
                <a:cs typeface="Times New Roman" panose="02020603050405020304" pitchFamily="18" charset="0"/>
              </a:rPr>
              <a:t>近似による性能への影響</a:t>
            </a:r>
            <a:endParaRPr kumimoji="1" lang="ja-JP" altLang="en-US" dirty="0"/>
          </a:p>
        </p:txBody>
      </p:sp>
      <p:pic>
        <p:nvPicPr>
          <p:cNvPr id="3" name="図 2">
            <a:extLst>
              <a:ext uri="{FF2B5EF4-FFF2-40B4-BE49-F238E27FC236}">
                <a16:creationId xmlns:a16="http://schemas.microsoft.com/office/drawing/2014/main" xmlns="" id="{8F39F6B6-259E-4B0E-9105-AC1C3AA2A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56" y="1378737"/>
            <a:ext cx="7171289" cy="3602841"/>
          </a:xfrm>
          <a:prstGeom prst="rect">
            <a:avLst/>
          </a:prstGeom>
        </p:spPr>
      </p:pic>
      <p:sp>
        <p:nvSpPr>
          <p:cNvPr id="6" name="正方形/長方形 5">
            <a:extLst>
              <a:ext uri="{FF2B5EF4-FFF2-40B4-BE49-F238E27FC236}">
                <a16:creationId xmlns:a16="http://schemas.microsoft.com/office/drawing/2014/main" xmlns="" id="{6F633911-6E99-4DA3-8D69-36C2F95BE7B8}"/>
              </a:ext>
            </a:extLst>
          </p:cNvPr>
          <p:cNvSpPr/>
          <p:nvPr/>
        </p:nvSpPr>
        <p:spPr>
          <a:xfrm>
            <a:off x="7693947" y="3722399"/>
            <a:ext cx="800219" cy="461665"/>
          </a:xfrm>
          <a:prstGeom prst="rect">
            <a:avLst/>
          </a:prstGeom>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程度</a:t>
            </a:r>
            <a:endParaRPr kumimoji="1" lang="en-US" altLang="ja-JP" sz="2400" dirty="0">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xmlns="" id="{4EA562C7-3EA1-4717-9DBE-6D304D6B1B55}"/>
              </a:ext>
            </a:extLst>
          </p:cNvPr>
          <p:cNvSpPr/>
          <p:nvPr/>
        </p:nvSpPr>
        <p:spPr>
          <a:xfrm>
            <a:off x="7540059" y="3053705"/>
            <a:ext cx="1107996" cy="461665"/>
          </a:xfrm>
          <a:prstGeom prst="rect">
            <a:avLst/>
          </a:prstGeom>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性能差</a:t>
            </a:r>
            <a:endParaRPr lang="ja-JP" altLang="en-US" dirty="0">
              <a:latin typeface="Times New Roman" panose="02020603050405020304" pitchFamily="18" charset="0"/>
              <a:cs typeface="Times New Roman" panose="02020603050405020304" pitchFamily="18" charset="0"/>
            </a:endParaRPr>
          </a:p>
        </p:txBody>
      </p:sp>
      <p:sp>
        <p:nvSpPr>
          <p:cNvPr id="8" name="正方形/長方形 7">
            <a:extLst>
              <a:ext uri="{FF2B5EF4-FFF2-40B4-BE49-F238E27FC236}">
                <a16:creationId xmlns:a16="http://schemas.microsoft.com/office/drawing/2014/main" xmlns="" id="{071C884E-61ED-4476-8967-FAB6CFB90607}"/>
              </a:ext>
            </a:extLst>
          </p:cNvPr>
          <p:cNvSpPr/>
          <p:nvPr/>
        </p:nvSpPr>
        <p:spPr>
          <a:xfrm>
            <a:off x="457992" y="5741550"/>
            <a:ext cx="8190063" cy="461665"/>
          </a:xfrm>
          <a:prstGeom prst="rect">
            <a:avLst/>
          </a:prstGeom>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慣性比</a:t>
            </a:r>
            <a:r>
              <a:rPr kumimoji="1" lang="en-US" altLang="ja-JP" sz="2400" dirty="0">
                <a:latin typeface="Times New Roman" panose="02020603050405020304" pitchFamily="18" charset="0"/>
                <a:cs typeface="Times New Roman" panose="02020603050405020304" pitchFamily="18" charset="0"/>
              </a:rPr>
              <a:t>10</a:t>
            </a:r>
            <a:r>
              <a:rPr kumimoji="1" lang="ja-JP" altLang="en-US" sz="2400" dirty="0">
                <a:latin typeface="Times New Roman" panose="02020603050405020304" pitchFamily="18" charset="0"/>
                <a:cs typeface="Times New Roman" panose="02020603050405020304" pitchFamily="18" charset="0"/>
              </a:rPr>
              <a:t>倍以上では近似が制御性能に与える影響は小さい</a:t>
            </a:r>
            <a:endParaRPr lang="ja-JP" altLang="en-US" sz="2400"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xmlns="" id="{4086A93B-70C4-4DC0-B34F-4DDBB12F4429}"/>
              </a:ext>
            </a:extLst>
          </p:cNvPr>
          <p:cNvSpPr/>
          <p:nvPr/>
        </p:nvSpPr>
        <p:spPr>
          <a:xfrm>
            <a:off x="3536165" y="2061036"/>
            <a:ext cx="972194" cy="29205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xmlns="" id="{8E414695-D74D-44BD-8E5B-8D839CF5EB6C}"/>
              </a:ext>
            </a:extLst>
          </p:cNvPr>
          <p:cNvSpPr/>
          <p:nvPr/>
        </p:nvSpPr>
        <p:spPr>
          <a:xfrm>
            <a:off x="5983567" y="2061036"/>
            <a:ext cx="972194" cy="29205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cxnSp>
        <p:nvCxnSpPr>
          <p:cNvPr id="11" name="直線矢印コネクタ 10">
            <a:extLst>
              <a:ext uri="{FF2B5EF4-FFF2-40B4-BE49-F238E27FC236}">
                <a16:creationId xmlns:a16="http://schemas.microsoft.com/office/drawing/2014/main" xmlns="" id="{02FA5B97-2C48-4B09-8056-F7A51BA873E8}"/>
              </a:ext>
            </a:extLst>
          </p:cNvPr>
          <p:cNvCxnSpPr/>
          <p:nvPr/>
        </p:nvCxnSpPr>
        <p:spPr>
          <a:xfrm>
            <a:off x="7436247" y="3083774"/>
            <a:ext cx="0" cy="18221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xmlns="" id="{EBB7698D-4382-4252-8F29-3BE23EC64E0D}"/>
              </a:ext>
            </a:extLst>
          </p:cNvPr>
          <p:cNvSpPr/>
          <p:nvPr/>
        </p:nvSpPr>
        <p:spPr>
          <a:xfrm>
            <a:off x="185209" y="5566154"/>
            <a:ext cx="8689845" cy="794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pic>
        <p:nvPicPr>
          <p:cNvPr id="17" name="図 16">
            <a:extLst>
              <a:ext uri="{FF2B5EF4-FFF2-40B4-BE49-F238E27FC236}">
                <a16:creationId xmlns:a16="http://schemas.microsoft.com/office/drawing/2014/main" xmlns="" id="{BC5071E4-8553-469D-99D1-850F19AAEF9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596685" y="3472573"/>
            <a:ext cx="994742" cy="217600"/>
          </a:xfrm>
          <a:prstGeom prst="rect">
            <a:avLst/>
          </a:prstGeom>
        </p:spPr>
      </p:pic>
    </p:spTree>
    <p:extLst>
      <p:ext uri="{BB962C8B-B14F-4D97-AF65-F5344CB8AC3E}">
        <p14:creationId xmlns:p14="http://schemas.microsoft.com/office/powerpoint/2010/main" val="89537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xmlns="" id="{0B991340-3419-4085-98F8-F2F8701A739D}"/>
              </a:ext>
            </a:extLst>
          </p:cNvPr>
          <p:cNvPicPr>
            <a:picLocks noChangeAspect="1"/>
          </p:cNvPicPr>
          <p:nvPr/>
        </p:nvPicPr>
        <p:blipFill>
          <a:blip r:embed="rId3"/>
          <a:stretch>
            <a:fillRect/>
          </a:stretch>
        </p:blipFill>
        <p:spPr>
          <a:xfrm>
            <a:off x="4568123" y="3485681"/>
            <a:ext cx="4701294" cy="3327188"/>
          </a:xfrm>
          <a:prstGeom prst="rect">
            <a:avLst/>
          </a:prstGeom>
        </p:spPr>
      </p:pic>
      <p:sp>
        <p:nvSpPr>
          <p:cNvPr id="2" name="タイトル 1">
            <a:extLst>
              <a:ext uri="{FF2B5EF4-FFF2-40B4-BE49-F238E27FC236}">
                <a16:creationId xmlns:a16="http://schemas.microsoft.com/office/drawing/2014/main" xmlns="" id="{310C9225-DA33-4BDA-A7C9-C70336C6AF5C}"/>
              </a:ext>
            </a:extLst>
          </p:cNvPr>
          <p:cNvSpPr>
            <a:spLocks noGrp="1"/>
          </p:cNvSpPr>
          <p:nvPr>
            <p:ph type="title"/>
          </p:nvPr>
        </p:nvSpPr>
        <p:spPr/>
        <p:txBody>
          <a:bodyPr/>
          <a:lstStyle/>
          <a:p>
            <a:r>
              <a:rPr kumimoji="1" lang="ja-JP" altLang="en-US" dirty="0"/>
              <a:t>シミュレーション</a:t>
            </a:r>
          </a:p>
        </p:txBody>
      </p:sp>
      <p:pic>
        <p:nvPicPr>
          <p:cNvPr id="3" name="図 2">
            <a:extLst>
              <a:ext uri="{FF2B5EF4-FFF2-40B4-BE49-F238E27FC236}">
                <a16:creationId xmlns:a16="http://schemas.microsoft.com/office/drawing/2014/main" xmlns="" id="{6C549B13-D33D-4444-9E92-FA8C82BB2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384" y="1752886"/>
            <a:ext cx="5596575" cy="1558672"/>
          </a:xfrm>
          <a:prstGeom prst="rect">
            <a:avLst/>
          </a:prstGeom>
        </p:spPr>
      </p:pic>
      <p:pic>
        <p:nvPicPr>
          <p:cNvPr id="4" name="図 3">
            <a:extLst>
              <a:ext uri="{FF2B5EF4-FFF2-40B4-BE49-F238E27FC236}">
                <a16:creationId xmlns:a16="http://schemas.microsoft.com/office/drawing/2014/main" xmlns="" id="{F334049A-BF2A-46DA-AD87-31EAA85578F8}"/>
              </a:ext>
            </a:extLst>
          </p:cNvPr>
          <p:cNvPicPr>
            <a:picLocks noChangeAspect="1"/>
          </p:cNvPicPr>
          <p:nvPr/>
        </p:nvPicPr>
        <p:blipFill>
          <a:blip r:embed="rId5"/>
          <a:stretch>
            <a:fillRect/>
          </a:stretch>
        </p:blipFill>
        <p:spPr>
          <a:xfrm>
            <a:off x="628650" y="1287379"/>
            <a:ext cx="1075401" cy="336851"/>
          </a:xfrm>
          <a:prstGeom prst="rect">
            <a:avLst/>
          </a:prstGeom>
        </p:spPr>
      </p:pic>
      <p:sp>
        <p:nvSpPr>
          <p:cNvPr id="5" name="テキスト ボックス 4">
            <a:extLst>
              <a:ext uri="{FF2B5EF4-FFF2-40B4-BE49-F238E27FC236}">
                <a16:creationId xmlns:a16="http://schemas.microsoft.com/office/drawing/2014/main" xmlns="" id="{44370616-CD2B-4972-87E0-8F5D158B7B15}"/>
              </a:ext>
            </a:extLst>
          </p:cNvPr>
          <p:cNvSpPr txBox="1"/>
          <p:nvPr/>
        </p:nvSpPr>
        <p:spPr>
          <a:xfrm>
            <a:off x="737507" y="1885891"/>
            <a:ext cx="2317520" cy="646331"/>
          </a:xfrm>
          <a:prstGeom prst="rect">
            <a:avLst/>
          </a:prstGeom>
          <a:noFill/>
        </p:spPr>
        <p:txBody>
          <a:bodyPr wrap="square" rtlCol="0">
            <a:spAutoFit/>
          </a:bodyPr>
          <a:lstStyle/>
          <a:p>
            <a:r>
              <a:rPr kumimoji="1" lang="ja-JP" altLang="en-US" dirty="0"/>
              <a:t>従動側角速度を</a:t>
            </a:r>
            <a:endParaRPr kumimoji="1" lang="en-US" altLang="ja-JP" dirty="0"/>
          </a:p>
          <a:p>
            <a:r>
              <a:rPr kumimoji="1" lang="ja-JP" altLang="en-US" dirty="0"/>
              <a:t>用いない比例制御→</a:t>
            </a:r>
          </a:p>
        </p:txBody>
      </p:sp>
      <p:sp>
        <p:nvSpPr>
          <p:cNvPr id="6" name="テキスト ボックス 5">
            <a:extLst>
              <a:ext uri="{FF2B5EF4-FFF2-40B4-BE49-F238E27FC236}">
                <a16:creationId xmlns:a16="http://schemas.microsoft.com/office/drawing/2014/main" xmlns="" id="{34C83B4E-7FE8-48DC-8B13-F59561690350}"/>
              </a:ext>
            </a:extLst>
          </p:cNvPr>
          <p:cNvSpPr txBox="1"/>
          <p:nvPr/>
        </p:nvSpPr>
        <p:spPr>
          <a:xfrm>
            <a:off x="1772030" y="2460574"/>
            <a:ext cx="2317520" cy="369332"/>
          </a:xfrm>
          <a:prstGeom prst="rect">
            <a:avLst/>
          </a:prstGeom>
          <a:noFill/>
        </p:spPr>
        <p:txBody>
          <a:bodyPr wrap="square" rtlCol="0">
            <a:spAutoFit/>
          </a:bodyPr>
          <a:lstStyle/>
          <a:p>
            <a:r>
              <a:rPr kumimoji="1" lang="ja-JP" altLang="en-US" dirty="0"/>
              <a:t>構成法</a:t>
            </a:r>
            <a:r>
              <a:rPr kumimoji="1" lang="en-US" altLang="ja-JP" dirty="0"/>
              <a:t>1</a:t>
            </a:r>
            <a:r>
              <a:rPr kumimoji="1" lang="ja-JP" altLang="en-US" dirty="0"/>
              <a:t>→</a:t>
            </a:r>
          </a:p>
        </p:txBody>
      </p:sp>
      <p:sp>
        <p:nvSpPr>
          <p:cNvPr id="7" name="テキスト ボックス 6">
            <a:extLst>
              <a:ext uri="{FF2B5EF4-FFF2-40B4-BE49-F238E27FC236}">
                <a16:creationId xmlns:a16="http://schemas.microsoft.com/office/drawing/2014/main" xmlns="" id="{2FFFD7FF-B8E7-43A9-9F93-BED214708C4B}"/>
              </a:ext>
            </a:extLst>
          </p:cNvPr>
          <p:cNvSpPr txBox="1"/>
          <p:nvPr/>
        </p:nvSpPr>
        <p:spPr>
          <a:xfrm>
            <a:off x="1772030" y="2705691"/>
            <a:ext cx="2317520" cy="369332"/>
          </a:xfrm>
          <a:prstGeom prst="rect">
            <a:avLst/>
          </a:prstGeom>
          <a:noFill/>
        </p:spPr>
        <p:txBody>
          <a:bodyPr wrap="square" rtlCol="0">
            <a:spAutoFit/>
          </a:bodyPr>
          <a:lstStyle/>
          <a:p>
            <a:r>
              <a:rPr kumimoji="1" lang="ja-JP" altLang="en-US" dirty="0"/>
              <a:t>構成法</a:t>
            </a:r>
            <a:r>
              <a:rPr kumimoji="1" lang="en-US" altLang="ja-JP" dirty="0"/>
              <a:t>2</a:t>
            </a:r>
            <a:r>
              <a:rPr kumimoji="1" lang="ja-JP" altLang="en-US" dirty="0"/>
              <a:t>→</a:t>
            </a:r>
          </a:p>
        </p:txBody>
      </p:sp>
      <p:sp>
        <p:nvSpPr>
          <p:cNvPr id="8" name="テキスト ボックス 7">
            <a:extLst>
              <a:ext uri="{FF2B5EF4-FFF2-40B4-BE49-F238E27FC236}">
                <a16:creationId xmlns:a16="http://schemas.microsoft.com/office/drawing/2014/main" xmlns="" id="{0939E89D-55D5-4D79-8796-6F5276FD46ED}"/>
              </a:ext>
            </a:extLst>
          </p:cNvPr>
          <p:cNvSpPr txBox="1"/>
          <p:nvPr/>
        </p:nvSpPr>
        <p:spPr>
          <a:xfrm>
            <a:off x="325673" y="2950808"/>
            <a:ext cx="3763877" cy="369332"/>
          </a:xfrm>
          <a:prstGeom prst="rect">
            <a:avLst/>
          </a:prstGeom>
          <a:noFill/>
        </p:spPr>
        <p:txBody>
          <a:bodyPr wrap="square" rtlCol="0">
            <a:spAutoFit/>
          </a:bodyPr>
          <a:lstStyle/>
          <a:p>
            <a:r>
              <a:rPr kumimoji="1" lang="ja-JP" altLang="en-US" dirty="0"/>
              <a:t>数値探索による最適解→</a:t>
            </a:r>
          </a:p>
        </p:txBody>
      </p:sp>
      <p:pic>
        <p:nvPicPr>
          <p:cNvPr id="15" name="図 14">
            <a:extLst>
              <a:ext uri="{FF2B5EF4-FFF2-40B4-BE49-F238E27FC236}">
                <a16:creationId xmlns:a16="http://schemas.microsoft.com/office/drawing/2014/main" xmlns="" id="{923DBF5D-639B-4B75-814F-E8EDE7F378E7}"/>
              </a:ext>
            </a:extLst>
          </p:cNvPr>
          <p:cNvPicPr>
            <a:picLocks noChangeAspect="1"/>
          </p:cNvPicPr>
          <p:nvPr/>
        </p:nvPicPr>
        <p:blipFill>
          <a:blip r:embed="rId6"/>
          <a:stretch>
            <a:fillRect/>
          </a:stretch>
        </p:blipFill>
        <p:spPr>
          <a:xfrm>
            <a:off x="0" y="3305226"/>
            <a:ext cx="4701294" cy="3327188"/>
          </a:xfrm>
          <a:prstGeom prst="rect">
            <a:avLst/>
          </a:prstGeom>
        </p:spPr>
      </p:pic>
      <p:grpSp>
        <p:nvGrpSpPr>
          <p:cNvPr id="16" name="グループ化 15">
            <a:extLst>
              <a:ext uri="{FF2B5EF4-FFF2-40B4-BE49-F238E27FC236}">
                <a16:creationId xmlns:a16="http://schemas.microsoft.com/office/drawing/2014/main" xmlns="" id="{EE8009E3-7067-4AB4-AAE9-390D0F2E732F}"/>
              </a:ext>
            </a:extLst>
          </p:cNvPr>
          <p:cNvGrpSpPr/>
          <p:nvPr/>
        </p:nvGrpSpPr>
        <p:grpSpPr>
          <a:xfrm>
            <a:off x="1388217" y="6578537"/>
            <a:ext cx="2291592" cy="283655"/>
            <a:chOff x="6656465" y="6492873"/>
            <a:chExt cx="2560003" cy="337949"/>
          </a:xfrm>
        </p:grpSpPr>
        <p:sp>
          <p:nvSpPr>
            <p:cNvPr id="17" name="正方形/長方形 16">
              <a:extLst>
                <a:ext uri="{FF2B5EF4-FFF2-40B4-BE49-F238E27FC236}">
                  <a16:creationId xmlns:a16="http://schemas.microsoft.com/office/drawing/2014/main" xmlns="" id="{3A88EA54-C054-4D61-984B-D734EF6BCC8B}"/>
                </a:ext>
              </a:extLst>
            </p:cNvPr>
            <p:cNvSpPr/>
            <p:nvPr/>
          </p:nvSpPr>
          <p:spPr>
            <a:xfrm>
              <a:off x="6664880" y="6492874"/>
              <a:ext cx="2551588" cy="311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xmlns="" id="{8F43EC79-B0E6-4BA4-B87D-0606286777BA}"/>
                </a:ext>
              </a:extLst>
            </p:cNvPr>
            <p:cNvPicPr>
              <a:picLocks noChangeAspect="1"/>
            </p:cNvPicPr>
            <p:nvPr/>
          </p:nvPicPr>
          <p:blipFill>
            <a:blip r:embed="rId7"/>
            <a:stretch>
              <a:fillRect/>
            </a:stretch>
          </p:blipFill>
          <p:spPr>
            <a:xfrm>
              <a:off x="6656465" y="6492873"/>
              <a:ext cx="2543511" cy="337949"/>
            </a:xfrm>
            <a:prstGeom prst="rect">
              <a:avLst/>
            </a:prstGeom>
          </p:spPr>
        </p:pic>
      </p:grpSp>
    </p:spTree>
    <p:extLst>
      <p:ext uri="{BB962C8B-B14F-4D97-AF65-F5344CB8AC3E}">
        <p14:creationId xmlns:p14="http://schemas.microsoft.com/office/powerpoint/2010/main" val="15161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D17C630-E62F-4E45-AC5B-63FBB2769E5D}"/>
              </a:ext>
            </a:extLst>
          </p:cNvPr>
          <p:cNvSpPr>
            <a:spLocks noGrp="1"/>
          </p:cNvSpPr>
          <p:nvPr>
            <p:ph type="title"/>
          </p:nvPr>
        </p:nvSpPr>
        <p:spPr/>
        <p:txBody>
          <a:bodyPr/>
          <a:lstStyle/>
          <a:p>
            <a:r>
              <a:rPr kumimoji="1" lang="ja-JP" altLang="en-US" dirty="0"/>
              <a:t>実機実験</a:t>
            </a:r>
            <a:r>
              <a:rPr kumimoji="1" lang="en-US" altLang="ja-JP" dirty="0"/>
              <a:t>(</a:t>
            </a:r>
            <a:r>
              <a:rPr kumimoji="1" lang="ja-JP" altLang="en-US" dirty="0"/>
              <a:t>設計</a:t>
            </a:r>
            <a:r>
              <a:rPr kumimoji="1" lang="en-US" altLang="ja-JP" dirty="0"/>
              <a:t>)</a:t>
            </a:r>
            <a:endParaRPr kumimoji="1" lang="ja-JP" altLang="en-US" dirty="0"/>
          </a:p>
        </p:txBody>
      </p:sp>
      <p:pic>
        <p:nvPicPr>
          <p:cNvPr id="3" name="図 2">
            <a:extLst>
              <a:ext uri="{FF2B5EF4-FFF2-40B4-BE49-F238E27FC236}">
                <a16:creationId xmlns:a16="http://schemas.microsoft.com/office/drawing/2014/main" xmlns="" id="{2155E980-0143-4CB2-9775-C97420EBB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0" y="1375112"/>
            <a:ext cx="8991600" cy="1788779"/>
          </a:xfrm>
          <a:prstGeom prst="rect">
            <a:avLst/>
          </a:prstGeom>
        </p:spPr>
      </p:pic>
      <p:pic>
        <p:nvPicPr>
          <p:cNvPr id="4" name="図 3">
            <a:extLst>
              <a:ext uri="{FF2B5EF4-FFF2-40B4-BE49-F238E27FC236}">
                <a16:creationId xmlns:a16="http://schemas.microsoft.com/office/drawing/2014/main" xmlns="" id="{2790FD3D-335A-40E9-9251-E752A8B4B1CF}"/>
              </a:ext>
            </a:extLst>
          </p:cNvPr>
          <p:cNvPicPr>
            <a:picLocks noChangeAspect="1"/>
          </p:cNvPicPr>
          <p:nvPr/>
        </p:nvPicPr>
        <p:blipFill>
          <a:blip r:embed="rId4"/>
          <a:stretch>
            <a:fillRect/>
          </a:stretch>
        </p:blipFill>
        <p:spPr>
          <a:xfrm>
            <a:off x="5009314" y="3637820"/>
            <a:ext cx="3414321" cy="2783466"/>
          </a:xfrm>
          <a:prstGeom prst="rect">
            <a:avLst/>
          </a:prstGeom>
        </p:spPr>
      </p:pic>
      <p:grpSp>
        <p:nvGrpSpPr>
          <p:cNvPr id="11" name="グループ化 10">
            <a:extLst>
              <a:ext uri="{FF2B5EF4-FFF2-40B4-BE49-F238E27FC236}">
                <a16:creationId xmlns:a16="http://schemas.microsoft.com/office/drawing/2014/main" xmlns="" id="{A41B5272-D126-49B2-A410-C9F983DE5CA4}"/>
              </a:ext>
            </a:extLst>
          </p:cNvPr>
          <p:cNvGrpSpPr/>
          <p:nvPr/>
        </p:nvGrpSpPr>
        <p:grpSpPr>
          <a:xfrm>
            <a:off x="97970" y="3163891"/>
            <a:ext cx="4701294" cy="3541050"/>
            <a:chOff x="97970" y="3163891"/>
            <a:chExt cx="4701294" cy="3541050"/>
          </a:xfrm>
        </p:grpSpPr>
        <p:grpSp>
          <p:nvGrpSpPr>
            <p:cNvPr id="7" name="グループ化 6">
              <a:extLst>
                <a:ext uri="{FF2B5EF4-FFF2-40B4-BE49-F238E27FC236}">
                  <a16:creationId xmlns:a16="http://schemas.microsoft.com/office/drawing/2014/main" xmlns="" id="{51450573-5479-49DB-8A46-DE77876C4794}"/>
                </a:ext>
              </a:extLst>
            </p:cNvPr>
            <p:cNvGrpSpPr/>
            <p:nvPr/>
          </p:nvGrpSpPr>
          <p:grpSpPr>
            <a:xfrm>
              <a:off x="1302821" y="6421286"/>
              <a:ext cx="2291592" cy="283655"/>
              <a:chOff x="6656465" y="6492873"/>
              <a:chExt cx="2560003" cy="337949"/>
            </a:xfrm>
          </p:grpSpPr>
          <p:sp>
            <p:nvSpPr>
              <p:cNvPr id="8" name="正方形/長方形 7">
                <a:extLst>
                  <a:ext uri="{FF2B5EF4-FFF2-40B4-BE49-F238E27FC236}">
                    <a16:creationId xmlns:a16="http://schemas.microsoft.com/office/drawing/2014/main" xmlns="" id="{8A46F8FD-2CC2-470D-80BE-618B551BED6E}"/>
                  </a:ext>
                </a:extLst>
              </p:cNvPr>
              <p:cNvSpPr/>
              <p:nvPr/>
            </p:nvSpPr>
            <p:spPr>
              <a:xfrm>
                <a:off x="6664880" y="6492874"/>
                <a:ext cx="2551588" cy="311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xmlns="" id="{BD2EEA27-6165-4B15-8A06-2EB4DBCC6D9D}"/>
                  </a:ext>
                </a:extLst>
              </p:cNvPr>
              <p:cNvPicPr>
                <a:picLocks noChangeAspect="1"/>
              </p:cNvPicPr>
              <p:nvPr/>
            </p:nvPicPr>
            <p:blipFill>
              <a:blip r:embed="rId5"/>
              <a:stretch>
                <a:fillRect/>
              </a:stretch>
            </p:blipFill>
            <p:spPr>
              <a:xfrm>
                <a:off x="6656465" y="6492873"/>
                <a:ext cx="2543511" cy="337949"/>
              </a:xfrm>
              <a:prstGeom prst="rect">
                <a:avLst/>
              </a:prstGeom>
            </p:spPr>
          </p:pic>
        </p:grpSp>
        <p:pic>
          <p:nvPicPr>
            <p:cNvPr id="10" name="図 9">
              <a:extLst>
                <a:ext uri="{FF2B5EF4-FFF2-40B4-BE49-F238E27FC236}">
                  <a16:creationId xmlns:a16="http://schemas.microsoft.com/office/drawing/2014/main" xmlns="" id="{795EE6DD-F21A-4A44-AD39-B5601D124890}"/>
                </a:ext>
              </a:extLst>
            </p:cNvPr>
            <p:cNvPicPr>
              <a:picLocks noChangeAspect="1"/>
            </p:cNvPicPr>
            <p:nvPr/>
          </p:nvPicPr>
          <p:blipFill>
            <a:blip r:embed="rId6"/>
            <a:stretch>
              <a:fillRect/>
            </a:stretch>
          </p:blipFill>
          <p:spPr>
            <a:xfrm>
              <a:off x="97970" y="3163891"/>
              <a:ext cx="4701294" cy="3327188"/>
            </a:xfrm>
            <a:prstGeom prst="rect">
              <a:avLst/>
            </a:prstGeom>
          </p:spPr>
        </p:pic>
      </p:grpSp>
    </p:spTree>
    <p:extLst>
      <p:ext uri="{BB962C8B-B14F-4D97-AF65-F5344CB8AC3E}">
        <p14:creationId xmlns:p14="http://schemas.microsoft.com/office/powerpoint/2010/main" val="402109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xmlns="" id="{9D98C1E9-4EA9-4C43-B5D2-1BB230F4035D}"/>
              </a:ext>
            </a:extLst>
          </p:cNvPr>
          <p:cNvPicPr>
            <a:picLocks noChangeAspect="1"/>
          </p:cNvPicPr>
          <p:nvPr/>
        </p:nvPicPr>
        <p:blipFill>
          <a:blip r:embed="rId5"/>
          <a:stretch>
            <a:fillRect/>
          </a:stretch>
        </p:blipFill>
        <p:spPr>
          <a:xfrm>
            <a:off x="4660768" y="3436031"/>
            <a:ext cx="4701294" cy="3327188"/>
          </a:xfrm>
          <a:prstGeom prst="rect">
            <a:avLst/>
          </a:prstGeom>
        </p:spPr>
      </p:pic>
      <p:sp>
        <p:nvSpPr>
          <p:cNvPr id="2" name="タイトル 1">
            <a:extLst>
              <a:ext uri="{FF2B5EF4-FFF2-40B4-BE49-F238E27FC236}">
                <a16:creationId xmlns:a16="http://schemas.microsoft.com/office/drawing/2014/main" xmlns="" id="{3F6E3517-D8B6-457B-A1C2-A56075DDF895}"/>
              </a:ext>
            </a:extLst>
          </p:cNvPr>
          <p:cNvSpPr>
            <a:spLocks noGrp="1"/>
          </p:cNvSpPr>
          <p:nvPr>
            <p:ph type="title"/>
          </p:nvPr>
        </p:nvSpPr>
        <p:spPr/>
        <p:txBody>
          <a:bodyPr/>
          <a:lstStyle/>
          <a:p>
            <a:r>
              <a:rPr lang="ja-JP" altLang="en-US" dirty="0"/>
              <a:t>実機実験</a:t>
            </a:r>
            <a:r>
              <a:rPr lang="en-US" altLang="ja-JP" dirty="0"/>
              <a:t>(</a:t>
            </a:r>
            <a:r>
              <a:rPr lang="ja-JP" altLang="en-US" dirty="0"/>
              <a:t>結果</a:t>
            </a:r>
            <a:r>
              <a:rPr lang="en-US" altLang="ja-JP" dirty="0"/>
              <a:t>)</a:t>
            </a:r>
            <a:endParaRPr kumimoji="1" lang="ja-JP" altLang="en-US" dirty="0"/>
          </a:p>
        </p:txBody>
      </p:sp>
      <p:sp>
        <p:nvSpPr>
          <p:cNvPr id="9" name="正方形/長方形 8">
            <a:extLst>
              <a:ext uri="{FF2B5EF4-FFF2-40B4-BE49-F238E27FC236}">
                <a16:creationId xmlns:a16="http://schemas.microsoft.com/office/drawing/2014/main" xmlns="" id="{76AF8D37-6E46-4F47-AB2A-359E2E78B96A}"/>
              </a:ext>
            </a:extLst>
          </p:cNvPr>
          <p:cNvSpPr/>
          <p:nvPr/>
        </p:nvSpPr>
        <p:spPr>
          <a:xfrm>
            <a:off x="5571635" y="3803761"/>
            <a:ext cx="1415772" cy="461665"/>
          </a:xfrm>
          <a:prstGeom prst="rect">
            <a:avLst/>
          </a:prstGeom>
        </p:spPr>
        <p:txBody>
          <a:bodyPr wrap="none">
            <a:spAutoFit/>
          </a:bodyPr>
          <a:lstStyle/>
          <a:p>
            <a:r>
              <a:rPr kumimoji="1" lang="ja-JP" altLang="en-US" sz="2400" dirty="0"/>
              <a:t>実験結果</a:t>
            </a:r>
            <a:endParaRPr lang="ja-JP" altLang="en-US" sz="2400" dirty="0"/>
          </a:p>
        </p:txBody>
      </p:sp>
      <p:pic>
        <p:nvPicPr>
          <p:cNvPr id="10" name="図 9">
            <a:extLst>
              <a:ext uri="{FF2B5EF4-FFF2-40B4-BE49-F238E27FC236}">
                <a16:creationId xmlns:a16="http://schemas.microsoft.com/office/drawing/2014/main" xmlns="" id="{D8844F32-840E-4312-AD50-02611AB8344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972778" y="3924188"/>
            <a:ext cx="325486" cy="179200"/>
          </a:xfrm>
          <a:prstGeom prst="rect">
            <a:avLst/>
          </a:prstGeom>
        </p:spPr>
      </p:pic>
      <p:pic>
        <p:nvPicPr>
          <p:cNvPr id="7" name="図 6">
            <a:extLst>
              <a:ext uri="{FF2B5EF4-FFF2-40B4-BE49-F238E27FC236}">
                <a16:creationId xmlns:a16="http://schemas.microsoft.com/office/drawing/2014/main" xmlns="" id="{410B51D1-F7CE-49E2-B71A-4C0933A03550}"/>
              </a:ext>
            </a:extLst>
          </p:cNvPr>
          <p:cNvPicPr>
            <a:picLocks noChangeAspect="1"/>
          </p:cNvPicPr>
          <p:nvPr/>
        </p:nvPicPr>
        <p:blipFill>
          <a:blip r:embed="rId7"/>
          <a:stretch>
            <a:fillRect/>
          </a:stretch>
        </p:blipFill>
        <p:spPr>
          <a:xfrm>
            <a:off x="4449817" y="307144"/>
            <a:ext cx="4701294" cy="3327188"/>
          </a:xfrm>
          <a:prstGeom prst="rect">
            <a:avLst/>
          </a:prstGeom>
        </p:spPr>
      </p:pic>
      <p:grpSp>
        <p:nvGrpSpPr>
          <p:cNvPr id="16" name="グループ化 15">
            <a:extLst>
              <a:ext uri="{FF2B5EF4-FFF2-40B4-BE49-F238E27FC236}">
                <a16:creationId xmlns:a16="http://schemas.microsoft.com/office/drawing/2014/main" xmlns="" id="{D5BB6972-AD72-4A15-93A9-4F39AB2400D2}"/>
              </a:ext>
            </a:extLst>
          </p:cNvPr>
          <p:cNvGrpSpPr/>
          <p:nvPr/>
        </p:nvGrpSpPr>
        <p:grpSpPr>
          <a:xfrm>
            <a:off x="5571635" y="659814"/>
            <a:ext cx="1726629" cy="461665"/>
            <a:chOff x="1006041" y="1823651"/>
            <a:chExt cx="1726629" cy="461665"/>
          </a:xfrm>
          <a:solidFill>
            <a:schemeClr val="bg1"/>
          </a:solidFill>
        </p:grpSpPr>
        <p:sp>
          <p:nvSpPr>
            <p:cNvPr id="8" name="正方形/長方形 7">
              <a:extLst>
                <a:ext uri="{FF2B5EF4-FFF2-40B4-BE49-F238E27FC236}">
                  <a16:creationId xmlns:a16="http://schemas.microsoft.com/office/drawing/2014/main" xmlns="" id="{7E62792D-5DFA-46B7-B9CF-F10B7816F2F3}"/>
                </a:ext>
              </a:extLst>
            </p:cNvPr>
            <p:cNvSpPr/>
            <p:nvPr/>
          </p:nvSpPr>
          <p:spPr>
            <a:xfrm>
              <a:off x="1006041" y="1823651"/>
              <a:ext cx="1723549" cy="461665"/>
            </a:xfrm>
            <a:prstGeom prst="rect">
              <a:avLst/>
            </a:prstGeom>
            <a:grpFill/>
          </p:spPr>
          <p:txBody>
            <a:bodyPr wrap="none">
              <a:spAutoFit/>
            </a:bodyPr>
            <a:lstStyle/>
            <a:p>
              <a:r>
                <a:rPr kumimoji="1" lang="ja-JP" altLang="en-US" sz="2400" dirty="0"/>
                <a:t>入力外乱　</a:t>
              </a:r>
              <a:endParaRPr lang="ja-JP" altLang="en-US" sz="2400" dirty="0"/>
            </a:p>
          </p:txBody>
        </p:sp>
        <p:pic>
          <p:nvPicPr>
            <p:cNvPr id="5" name="図 4">
              <a:extLst>
                <a:ext uri="{FF2B5EF4-FFF2-40B4-BE49-F238E27FC236}">
                  <a16:creationId xmlns:a16="http://schemas.microsoft.com/office/drawing/2014/main" xmlns="" id="{62B7851B-AB6A-4F2C-A435-6D57A9A3239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421813" y="1929226"/>
              <a:ext cx="310857" cy="250514"/>
            </a:xfrm>
            <a:prstGeom prst="rect">
              <a:avLst/>
            </a:prstGeom>
            <a:grpFill/>
          </p:spPr>
        </p:pic>
      </p:grpSp>
      <p:grpSp>
        <p:nvGrpSpPr>
          <p:cNvPr id="24" name="グループ化 23">
            <a:extLst>
              <a:ext uri="{FF2B5EF4-FFF2-40B4-BE49-F238E27FC236}">
                <a16:creationId xmlns:a16="http://schemas.microsoft.com/office/drawing/2014/main" xmlns="" id="{B64DDDAA-6216-488E-8A2A-0B9557AC143E}"/>
              </a:ext>
            </a:extLst>
          </p:cNvPr>
          <p:cNvGrpSpPr/>
          <p:nvPr/>
        </p:nvGrpSpPr>
        <p:grpSpPr>
          <a:xfrm>
            <a:off x="97970" y="3163891"/>
            <a:ext cx="4701294" cy="3541050"/>
            <a:chOff x="97970" y="3163891"/>
            <a:chExt cx="4701294" cy="3541050"/>
          </a:xfrm>
        </p:grpSpPr>
        <p:grpSp>
          <p:nvGrpSpPr>
            <p:cNvPr id="25" name="グループ化 24">
              <a:extLst>
                <a:ext uri="{FF2B5EF4-FFF2-40B4-BE49-F238E27FC236}">
                  <a16:creationId xmlns:a16="http://schemas.microsoft.com/office/drawing/2014/main" xmlns="" id="{00605DF6-FFED-4E19-91C3-6A833BD9625A}"/>
                </a:ext>
              </a:extLst>
            </p:cNvPr>
            <p:cNvGrpSpPr/>
            <p:nvPr/>
          </p:nvGrpSpPr>
          <p:grpSpPr>
            <a:xfrm>
              <a:off x="1302821" y="6421286"/>
              <a:ext cx="2291592" cy="283655"/>
              <a:chOff x="6656465" y="6492873"/>
              <a:chExt cx="2560003" cy="337949"/>
            </a:xfrm>
          </p:grpSpPr>
          <p:sp>
            <p:nvSpPr>
              <p:cNvPr id="27" name="正方形/長方形 26">
                <a:extLst>
                  <a:ext uri="{FF2B5EF4-FFF2-40B4-BE49-F238E27FC236}">
                    <a16:creationId xmlns:a16="http://schemas.microsoft.com/office/drawing/2014/main" xmlns="" id="{30677000-42EE-4A38-94A6-6FA3F74B7E1F}"/>
                  </a:ext>
                </a:extLst>
              </p:cNvPr>
              <p:cNvSpPr/>
              <p:nvPr/>
            </p:nvSpPr>
            <p:spPr>
              <a:xfrm>
                <a:off x="6664880" y="6492874"/>
                <a:ext cx="2551588" cy="311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xmlns="" id="{43C318E7-5A69-48AE-B8A5-5DD9AA306D1C}"/>
                  </a:ext>
                </a:extLst>
              </p:cNvPr>
              <p:cNvPicPr>
                <a:picLocks noChangeAspect="1"/>
              </p:cNvPicPr>
              <p:nvPr/>
            </p:nvPicPr>
            <p:blipFill>
              <a:blip r:embed="rId9"/>
              <a:stretch>
                <a:fillRect/>
              </a:stretch>
            </p:blipFill>
            <p:spPr>
              <a:xfrm>
                <a:off x="6656465" y="6492873"/>
                <a:ext cx="2543511" cy="337949"/>
              </a:xfrm>
              <a:prstGeom prst="rect">
                <a:avLst/>
              </a:prstGeom>
            </p:spPr>
          </p:pic>
        </p:grpSp>
        <p:pic>
          <p:nvPicPr>
            <p:cNvPr id="26" name="図 25">
              <a:extLst>
                <a:ext uri="{FF2B5EF4-FFF2-40B4-BE49-F238E27FC236}">
                  <a16:creationId xmlns:a16="http://schemas.microsoft.com/office/drawing/2014/main" xmlns="" id="{E2113ECA-DD65-42C0-8009-185769ACAAFE}"/>
                </a:ext>
              </a:extLst>
            </p:cNvPr>
            <p:cNvPicPr>
              <a:picLocks noChangeAspect="1"/>
            </p:cNvPicPr>
            <p:nvPr/>
          </p:nvPicPr>
          <p:blipFill>
            <a:blip r:embed="rId10"/>
            <a:stretch>
              <a:fillRect/>
            </a:stretch>
          </p:blipFill>
          <p:spPr>
            <a:xfrm>
              <a:off x="97970" y="3163891"/>
              <a:ext cx="4701294" cy="3327188"/>
            </a:xfrm>
            <a:prstGeom prst="rect">
              <a:avLst/>
            </a:prstGeom>
          </p:spPr>
        </p:pic>
      </p:grpSp>
    </p:spTree>
    <p:extLst>
      <p:ext uri="{BB962C8B-B14F-4D97-AF65-F5344CB8AC3E}">
        <p14:creationId xmlns:p14="http://schemas.microsoft.com/office/powerpoint/2010/main" val="295702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9ADAF16-BA26-4AF8-945E-DD6DB6DD228B}"/>
              </a:ext>
            </a:extLst>
          </p:cNvPr>
          <p:cNvSpPr>
            <a:spLocks noGrp="1"/>
          </p:cNvSpPr>
          <p:nvPr>
            <p:ph type="title"/>
          </p:nvPr>
        </p:nvSpPr>
        <p:spPr/>
        <p:txBody>
          <a:bodyPr>
            <a:normAutofit/>
          </a:bodyPr>
          <a:lstStyle/>
          <a:p>
            <a:r>
              <a:rPr lang="ja-JP" altLang="en-US" dirty="0"/>
              <a:t>研究背景</a:t>
            </a:r>
            <a:endParaRPr kumimoji="1" lang="ja-JP" altLang="en-US" dirty="0"/>
          </a:p>
        </p:txBody>
      </p:sp>
      <p:sp>
        <p:nvSpPr>
          <p:cNvPr id="3" name="Rectangle 22">
            <a:extLst>
              <a:ext uri="{FF2B5EF4-FFF2-40B4-BE49-F238E27FC236}">
                <a16:creationId xmlns:a16="http://schemas.microsoft.com/office/drawing/2014/main" xmlns="" id="{16B26843-19FC-47D5-BDDF-494DC2E1C03F}"/>
              </a:ext>
            </a:extLst>
          </p:cNvPr>
          <p:cNvSpPr>
            <a:spLocks noChangeArrowheads="1"/>
          </p:cNvSpPr>
          <p:nvPr/>
        </p:nvSpPr>
        <p:spPr bwMode="auto">
          <a:xfrm>
            <a:off x="672570" y="5278967"/>
            <a:ext cx="7775575" cy="12239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Times New Roman" panose="02020603050405020304" pitchFamily="18" charset="0"/>
              <a:ea typeface="+mn-ea"/>
              <a:cs typeface="Times New Roman" panose="02020603050405020304" pitchFamily="18" charset="0"/>
            </a:endParaRPr>
          </a:p>
        </p:txBody>
      </p:sp>
      <p:sp>
        <p:nvSpPr>
          <p:cNvPr id="4" name="Rectangle 5">
            <a:extLst>
              <a:ext uri="{FF2B5EF4-FFF2-40B4-BE49-F238E27FC236}">
                <a16:creationId xmlns:a16="http://schemas.microsoft.com/office/drawing/2014/main" xmlns="" id="{BDED3C52-1BC8-489D-97D5-C82DD7C9DC80}"/>
              </a:ext>
            </a:extLst>
          </p:cNvPr>
          <p:cNvSpPr>
            <a:spLocks noChangeArrowheads="1"/>
          </p:cNvSpPr>
          <p:nvPr/>
        </p:nvSpPr>
        <p:spPr bwMode="auto">
          <a:xfrm>
            <a:off x="527577" y="1318155"/>
            <a:ext cx="3641725" cy="1944687"/>
          </a:xfrm>
          <a:prstGeom prst="rect">
            <a:avLst/>
          </a:prstGeom>
          <a:solidFill>
            <a:schemeClr val="accent1">
              <a:lumMod val="20000"/>
              <a:lumOff val="80000"/>
            </a:schemeClr>
          </a:solidFill>
          <a:ln w="38100">
            <a:noFill/>
            <a:miter lim="800000"/>
            <a:headEnd/>
            <a:tailEnd/>
          </a:ln>
          <a:effectLs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Times New Roman" panose="02020603050405020304" pitchFamily="18" charset="0"/>
              <a:ea typeface="+mn-ea"/>
              <a:cs typeface="Times New Roman" panose="02020603050405020304" pitchFamily="18" charset="0"/>
            </a:endParaRPr>
          </a:p>
        </p:txBody>
      </p:sp>
      <p:sp>
        <p:nvSpPr>
          <p:cNvPr id="5" name="Text Box 4">
            <a:extLst>
              <a:ext uri="{FF2B5EF4-FFF2-40B4-BE49-F238E27FC236}">
                <a16:creationId xmlns:a16="http://schemas.microsoft.com/office/drawing/2014/main" xmlns="" id="{DEE560B8-BB09-433A-8E97-0A8A27F26DB7}"/>
              </a:ext>
            </a:extLst>
          </p:cNvPr>
          <p:cNvSpPr txBox="1">
            <a:spLocks noChangeArrowheads="1"/>
          </p:cNvSpPr>
          <p:nvPr/>
        </p:nvSpPr>
        <p:spPr bwMode="auto">
          <a:xfrm>
            <a:off x="579965" y="1337205"/>
            <a:ext cx="30572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dirty="0">
                <a:latin typeface="Times New Roman" panose="02020603050405020304" pitchFamily="18" charset="0"/>
                <a:ea typeface="+mn-ea"/>
                <a:cs typeface="Times New Roman" panose="02020603050405020304" pitchFamily="18" charset="0"/>
              </a:rPr>
              <a:t>汎用サーボモータ</a:t>
            </a:r>
          </a:p>
        </p:txBody>
      </p:sp>
      <p:sp>
        <p:nvSpPr>
          <p:cNvPr id="6" name="Text Box 10">
            <a:extLst>
              <a:ext uri="{FF2B5EF4-FFF2-40B4-BE49-F238E27FC236}">
                <a16:creationId xmlns:a16="http://schemas.microsoft.com/office/drawing/2014/main" xmlns="" id="{E5FCD8A2-6BB6-48E0-BE8F-7BA96898FE50}"/>
              </a:ext>
            </a:extLst>
          </p:cNvPr>
          <p:cNvSpPr txBox="1">
            <a:spLocks noChangeArrowheads="1"/>
          </p:cNvSpPr>
          <p:nvPr/>
        </p:nvSpPr>
        <p:spPr bwMode="auto">
          <a:xfrm>
            <a:off x="743478" y="1965855"/>
            <a:ext cx="34676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dirty="0">
                <a:latin typeface="Times New Roman" panose="02020603050405020304" pitchFamily="18" charset="0"/>
                <a:ea typeface="+mn-ea"/>
                <a:cs typeface="Times New Roman" panose="02020603050405020304" pitchFamily="18" charset="0"/>
              </a:rPr>
              <a:t>・</a:t>
            </a:r>
            <a:r>
              <a:rPr lang="en-US" altLang="ja-JP" sz="3200" dirty="0">
                <a:latin typeface="Times New Roman" panose="02020603050405020304" pitchFamily="18" charset="0"/>
                <a:ea typeface="+mn-ea"/>
                <a:cs typeface="Times New Roman" panose="02020603050405020304" pitchFamily="18" charset="0"/>
              </a:rPr>
              <a:t>PID</a:t>
            </a:r>
            <a:r>
              <a:rPr lang="ja-JP" altLang="en-US" sz="3200" dirty="0">
                <a:latin typeface="Times New Roman" panose="02020603050405020304" pitchFamily="18" charset="0"/>
                <a:ea typeface="+mn-ea"/>
                <a:cs typeface="Times New Roman" panose="02020603050405020304" pitchFamily="18" charset="0"/>
              </a:rPr>
              <a:t>補償器</a:t>
            </a:r>
          </a:p>
          <a:p>
            <a:pPr eaLnBrk="1" hangingPunct="1"/>
            <a:r>
              <a:rPr lang="ja-JP" altLang="en-US" sz="3200" dirty="0">
                <a:latin typeface="Times New Roman" panose="02020603050405020304" pitchFamily="18" charset="0"/>
                <a:ea typeface="+mn-ea"/>
                <a:cs typeface="Times New Roman" panose="02020603050405020304" pitchFamily="18" charset="0"/>
              </a:rPr>
              <a:t>・ノッチフィルタ</a:t>
            </a:r>
          </a:p>
        </p:txBody>
      </p:sp>
      <p:sp>
        <p:nvSpPr>
          <p:cNvPr id="7" name="Line 11">
            <a:extLst>
              <a:ext uri="{FF2B5EF4-FFF2-40B4-BE49-F238E27FC236}">
                <a16:creationId xmlns:a16="http://schemas.microsoft.com/office/drawing/2014/main" xmlns="" id="{5ED81544-220C-43DF-B32C-511BA81EC4CD}"/>
              </a:ext>
            </a:extLst>
          </p:cNvPr>
          <p:cNvSpPr>
            <a:spLocks noChangeShapeType="1"/>
          </p:cNvSpPr>
          <p:nvPr/>
        </p:nvSpPr>
        <p:spPr bwMode="auto">
          <a:xfrm>
            <a:off x="3432703" y="1607080"/>
            <a:ext cx="1152525" cy="0"/>
          </a:xfrm>
          <a:prstGeom prst="line">
            <a:avLst/>
          </a:prstGeom>
          <a:noFill/>
          <a:ln w="5715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 name="Text Box 12">
            <a:extLst>
              <a:ext uri="{FF2B5EF4-FFF2-40B4-BE49-F238E27FC236}">
                <a16:creationId xmlns:a16="http://schemas.microsoft.com/office/drawing/2014/main" xmlns="" id="{AEA14D23-F5D3-42F3-8FD1-EB1BAD5C0C8B}"/>
              </a:ext>
            </a:extLst>
          </p:cNvPr>
          <p:cNvSpPr txBox="1">
            <a:spLocks noChangeArrowheads="1"/>
          </p:cNvSpPr>
          <p:nvPr/>
        </p:nvSpPr>
        <p:spPr bwMode="auto">
          <a:xfrm>
            <a:off x="4559828" y="1318155"/>
            <a:ext cx="374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u="sng" dirty="0">
                <a:latin typeface="Times New Roman" panose="02020603050405020304" pitchFamily="18" charset="0"/>
                <a:ea typeface="+mn-ea"/>
                <a:cs typeface="Times New Roman" panose="02020603050405020304" pitchFamily="18" charset="0"/>
              </a:rPr>
              <a:t>産業用機械</a:t>
            </a:r>
            <a:r>
              <a:rPr lang="ja-JP" altLang="en-US" sz="2800" dirty="0">
                <a:latin typeface="Times New Roman" panose="02020603050405020304" pitchFamily="18" charset="0"/>
                <a:ea typeface="+mn-ea"/>
                <a:cs typeface="Times New Roman" panose="02020603050405020304" pitchFamily="18" charset="0"/>
              </a:rPr>
              <a:t>の駆動装置</a:t>
            </a:r>
          </a:p>
        </p:txBody>
      </p:sp>
      <p:sp>
        <p:nvSpPr>
          <p:cNvPr id="9" name="Text Box 13">
            <a:extLst>
              <a:ext uri="{FF2B5EF4-FFF2-40B4-BE49-F238E27FC236}">
                <a16:creationId xmlns:a16="http://schemas.microsoft.com/office/drawing/2014/main" xmlns="" id="{81E3B6BB-0D43-4EB3-9AFD-7003E18CAE8B}"/>
              </a:ext>
            </a:extLst>
          </p:cNvPr>
          <p:cNvSpPr txBox="1">
            <a:spLocks noChangeArrowheads="1"/>
          </p:cNvSpPr>
          <p:nvPr/>
        </p:nvSpPr>
        <p:spPr bwMode="auto">
          <a:xfrm>
            <a:off x="4972578" y="2326217"/>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dirty="0">
                <a:latin typeface="Times New Roman" panose="02020603050405020304" pitchFamily="18" charset="0"/>
                <a:ea typeface="+mn-ea"/>
                <a:cs typeface="Times New Roman" panose="02020603050405020304" pitchFamily="18" charset="0"/>
              </a:rPr>
              <a:t>軽量化・高速化</a:t>
            </a:r>
          </a:p>
        </p:txBody>
      </p:sp>
      <p:sp>
        <p:nvSpPr>
          <p:cNvPr id="10" name="AutoShape 15">
            <a:extLst>
              <a:ext uri="{FF2B5EF4-FFF2-40B4-BE49-F238E27FC236}">
                <a16:creationId xmlns:a16="http://schemas.microsoft.com/office/drawing/2014/main" xmlns="" id="{7CE33660-80F7-4401-81DE-F8AF49B916AA}"/>
              </a:ext>
            </a:extLst>
          </p:cNvPr>
          <p:cNvSpPr>
            <a:spLocks noChangeArrowheads="1"/>
          </p:cNvSpPr>
          <p:nvPr/>
        </p:nvSpPr>
        <p:spPr bwMode="auto">
          <a:xfrm rot="3600000">
            <a:off x="5388503" y="1786467"/>
            <a:ext cx="576262" cy="649288"/>
          </a:xfrm>
          <a:prstGeom prst="rightArrow">
            <a:avLst>
              <a:gd name="adj1" fmla="val 51731"/>
              <a:gd name="adj2" fmla="val 68949"/>
            </a:avLst>
          </a:prstGeom>
          <a:solidFill>
            <a:schemeClr val="accent1">
              <a:lumMod val="75000"/>
            </a:schemeClr>
          </a:solidFill>
          <a:ln>
            <a:noFill/>
          </a:ln>
          <a:effectLs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Times New Roman" panose="02020603050405020304" pitchFamily="18" charset="0"/>
              <a:ea typeface="+mn-ea"/>
              <a:cs typeface="Times New Roman" panose="02020603050405020304" pitchFamily="18" charset="0"/>
            </a:endParaRPr>
          </a:p>
        </p:txBody>
      </p:sp>
      <p:sp>
        <p:nvSpPr>
          <p:cNvPr id="11" name="AutoShape 16">
            <a:extLst>
              <a:ext uri="{FF2B5EF4-FFF2-40B4-BE49-F238E27FC236}">
                <a16:creationId xmlns:a16="http://schemas.microsoft.com/office/drawing/2014/main" xmlns="" id="{891E7652-4AC6-481B-BED9-325517D51379}"/>
              </a:ext>
            </a:extLst>
          </p:cNvPr>
          <p:cNvSpPr>
            <a:spLocks noChangeArrowheads="1"/>
          </p:cNvSpPr>
          <p:nvPr/>
        </p:nvSpPr>
        <p:spPr bwMode="auto">
          <a:xfrm rot="10800000">
            <a:off x="5209115" y="2831042"/>
            <a:ext cx="2087563" cy="360363"/>
          </a:xfrm>
          <a:prstGeom prst="triangle">
            <a:avLst>
              <a:gd name="adj" fmla="val 50000"/>
            </a:avLst>
          </a:prstGeom>
          <a:solidFill>
            <a:schemeClr val="accent1">
              <a:lumMod val="75000"/>
            </a:schemeClr>
          </a:solidFill>
          <a:ln>
            <a:noFill/>
          </a:ln>
          <a:effectLs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Times New Roman" panose="02020603050405020304" pitchFamily="18" charset="0"/>
              <a:ea typeface="+mn-ea"/>
              <a:cs typeface="Times New Roman" panose="02020603050405020304" pitchFamily="18" charset="0"/>
            </a:endParaRPr>
          </a:p>
        </p:txBody>
      </p:sp>
      <p:sp>
        <p:nvSpPr>
          <p:cNvPr id="12" name="Text Box 21">
            <a:extLst>
              <a:ext uri="{FF2B5EF4-FFF2-40B4-BE49-F238E27FC236}">
                <a16:creationId xmlns:a16="http://schemas.microsoft.com/office/drawing/2014/main" xmlns="" id="{482808E7-282C-466A-B9B1-7558406156A9}"/>
              </a:ext>
            </a:extLst>
          </p:cNvPr>
          <p:cNvSpPr txBox="1">
            <a:spLocks noChangeArrowheads="1"/>
          </p:cNvSpPr>
          <p:nvPr/>
        </p:nvSpPr>
        <p:spPr bwMode="auto">
          <a:xfrm>
            <a:off x="939270" y="5010680"/>
            <a:ext cx="160655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dirty="0">
                <a:latin typeface="Times New Roman" panose="02020603050405020304" pitchFamily="18" charset="0"/>
                <a:ea typeface="+mn-ea"/>
                <a:cs typeface="Times New Roman" panose="02020603050405020304" pitchFamily="18" charset="0"/>
              </a:rPr>
              <a:t>研究目的</a:t>
            </a:r>
          </a:p>
        </p:txBody>
      </p:sp>
      <p:sp>
        <p:nvSpPr>
          <p:cNvPr id="13" name="Text Box 24">
            <a:extLst>
              <a:ext uri="{FF2B5EF4-FFF2-40B4-BE49-F238E27FC236}">
                <a16:creationId xmlns:a16="http://schemas.microsoft.com/office/drawing/2014/main" xmlns="" id="{70860B37-7D95-47F7-9082-D5DC5499C300}"/>
              </a:ext>
            </a:extLst>
          </p:cNvPr>
          <p:cNvSpPr txBox="1">
            <a:spLocks noChangeArrowheads="1"/>
          </p:cNvSpPr>
          <p:nvPr/>
        </p:nvSpPr>
        <p:spPr bwMode="auto">
          <a:xfrm>
            <a:off x="2433107" y="5586942"/>
            <a:ext cx="48013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latin typeface="Times New Roman" panose="02020603050405020304" pitchFamily="18" charset="0"/>
                <a:ea typeface="+mn-ea"/>
                <a:cs typeface="Times New Roman" panose="02020603050405020304" pitchFamily="18" charset="0"/>
              </a:rPr>
              <a:t>外乱抑制性能の最適化</a:t>
            </a:r>
          </a:p>
        </p:txBody>
      </p:sp>
      <p:sp>
        <p:nvSpPr>
          <p:cNvPr id="14" name="AutoShape 31">
            <a:extLst>
              <a:ext uri="{FF2B5EF4-FFF2-40B4-BE49-F238E27FC236}">
                <a16:creationId xmlns:a16="http://schemas.microsoft.com/office/drawing/2014/main" xmlns="" id="{64A76550-F03B-497E-937C-A6A1BFB6D2AA}"/>
              </a:ext>
            </a:extLst>
          </p:cNvPr>
          <p:cNvSpPr>
            <a:spLocks noChangeArrowheads="1"/>
          </p:cNvSpPr>
          <p:nvPr/>
        </p:nvSpPr>
        <p:spPr bwMode="auto">
          <a:xfrm>
            <a:off x="3048528" y="3478742"/>
            <a:ext cx="863600" cy="647700"/>
          </a:xfrm>
          <a:prstGeom prst="triangle">
            <a:avLst>
              <a:gd name="adj" fmla="val 50000"/>
            </a:avLst>
          </a:prstGeom>
          <a:noFill/>
          <a:ln w="762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Times New Roman" panose="02020603050405020304" pitchFamily="18" charset="0"/>
              <a:ea typeface="+mn-ea"/>
              <a:cs typeface="Times New Roman" panose="02020603050405020304" pitchFamily="18" charset="0"/>
            </a:endParaRPr>
          </a:p>
        </p:txBody>
      </p:sp>
      <p:sp>
        <p:nvSpPr>
          <p:cNvPr id="15" name="AutoShape 32">
            <a:extLst>
              <a:ext uri="{FF2B5EF4-FFF2-40B4-BE49-F238E27FC236}">
                <a16:creationId xmlns:a16="http://schemas.microsoft.com/office/drawing/2014/main" xmlns="" id="{B642BDF7-9110-4284-805B-673675D361FC}"/>
              </a:ext>
            </a:extLst>
          </p:cNvPr>
          <p:cNvSpPr>
            <a:spLocks noChangeArrowheads="1"/>
          </p:cNvSpPr>
          <p:nvPr/>
        </p:nvSpPr>
        <p:spPr bwMode="auto">
          <a:xfrm rot="1800000">
            <a:off x="3264428" y="2973917"/>
            <a:ext cx="1512887" cy="647700"/>
          </a:xfrm>
          <a:custGeom>
            <a:avLst/>
            <a:gdLst>
              <a:gd name="T0" fmla="*/ 708816 w 21600"/>
              <a:gd name="T1" fmla="*/ 0 h 21600"/>
              <a:gd name="T2" fmla="*/ 0 w 21600"/>
              <a:gd name="T3" fmla="*/ 323850 h 21600"/>
              <a:gd name="T4" fmla="*/ 708816 w 21600"/>
              <a:gd name="T5" fmla="*/ 647700 h 21600"/>
              <a:gd name="T6" fmla="*/ 1512887 w 21600"/>
              <a:gd name="T7" fmla="*/ 323850 h 21600"/>
              <a:gd name="T8" fmla="*/ 17694720 60000 65536"/>
              <a:gd name="T9" fmla="*/ 11796480 60000 65536"/>
              <a:gd name="T10" fmla="*/ 5898240 60000 65536"/>
              <a:gd name="T11" fmla="*/ 0 60000 65536"/>
              <a:gd name="T12" fmla="*/ 3375 w 21600"/>
              <a:gd name="T13" fmla="*/ 6267 h 21600"/>
              <a:gd name="T14" fmla="*/ 16782 w 21600"/>
              <a:gd name="T15" fmla="*/ 15333 h 21600"/>
            </a:gdLst>
            <a:ahLst/>
            <a:cxnLst>
              <a:cxn ang="T8">
                <a:pos x="T0" y="T1"/>
              </a:cxn>
              <a:cxn ang="T9">
                <a:pos x="T2" y="T3"/>
              </a:cxn>
              <a:cxn ang="T10">
                <a:pos x="T4" y="T5"/>
              </a:cxn>
              <a:cxn ang="T11">
                <a:pos x="T6" y="T7"/>
              </a:cxn>
            </a:cxnLst>
            <a:rect l="T12" t="T13" r="T14" b="T15"/>
            <a:pathLst>
              <a:path w="21600" h="21600">
                <a:moveTo>
                  <a:pt x="10120" y="0"/>
                </a:moveTo>
                <a:lnTo>
                  <a:pt x="10120" y="6267"/>
                </a:lnTo>
                <a:lnTo>
                  <a:pt x="3375" y="6267"/>
                </a:lnTo>
                <a:lnTo>
                  <a:pt x="3375" y="15333"/>
                </a:lnTo>
                <a:lnTo>
                  <a:pt x="10120" y="15333"/>
                </a:lnTo>
                <a:lnTo>
                  <a:pt x="10120" y="21600"/>
                </a:lnTo>
                <a:lnTo>
                  <a:pt x="21600" y="10800"/>
                </a:lnTo>
                <a:lnTo>
                  <a:pt x="10120" y="0"/>
                </a:lnTo>
                <a:close/>
              </a:path>
              <a:path w="21600" h="21600">
                <a:moveTo>
                  <a:pt x="1350" y="6267"/>
                </a:moveTo>
                <a:lnTo>
                  <a:pt x="1350" y="15333"/>
                </a:lnTo>
                <a:lnTo>
                  <a:pt x="2700" y="15333"/>
                </a:lnTo>
                <a:lnTo>
                  <a:pt x="2700" y="6267"/>
                </a:lnTo>
                <a:lnTo>
                  <a:pt x="1350" y="6267"/>
                </a:lnTo>
                <a:close/>
              </a:path>
              <a:path w="21600" h="21600">
                <a:moveTo>
                  <a:pt x="0" y="6267"/>
                </a:moveTo>
                <a:lnTo>
                  <a:pt x="0" y="15333"/>
                </a:lnTo>
                <a:lnTo>
                  <a:pt x="675" y="15333"/>
                </a:lnTo>
                <a:lnTo>
                  <a:pt x="675" y="6267"/>
                </a:lnTo>
                <a:lnTo>
                  <a:pt x="0" y="6267"/>
                </a:lnTo>
                <a:close/>
              </a:path>
            </a:pathLst>
          </a:custGeom>
          <a:solidFill>
            <a:schemeClr val="accent1">
              <a:lumMod val="75000"/>
            </a:schemeClr>
          </a:solidFill>
          <a:ln>
            <a:noFill/>
          </a:ln>
          <a:effectLst/>
          <a:extLst/>
        </p:spPr>
        <p:txBody>
          <a:bodyPr wrap="none" anchor="ctr"/>
          <a:lstStyle/>
          <a:p>
            <a:endParaRPr lang="ja-JP" altLang="en-US">
              <a:latin typeface="Times New Roman" panose="02020603050405020304" pitchFamily="18" charset="0"/>
              <a:cs typeface="Times New Roman" panose="02020603050405020304" pitchFamily="18" charset="0"/>
            </a:endParaRPr>
          </a:p>
        </p:txBody>
      </p:sp>
      <p:sp>
        <p:nvSpPr>
          <p:cNvPr id="16" name="Text Box 33">
            <a:extLst>
              <a:ext uri="{FF2B5EF4-FFF2-40B4-BE49-F238E27FC236}">
                <a16:creationId xmlns:a16="http://schemas.microsoft.com/office/drawing/2014/main" xmlns="" id="{361478F0-6884-4034-8309-9B9D77F4328D}"/>
              </a:ext>
            </a:extLst>
          </p:cNvPr>
          <p:cNvSpPr txBox="1">
            <a:spLocks noChangeArrowheads="1"/>
          </p:cNvSpPr>
          <p:nvPr/>
        </p:nvSpPr>
        <p:spPr bwMode="auto">
          <a:xfrm>
            <a:off x="2465915" y="4126442"/>
            <a:ext cx="2032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ea typeface="+mn-ea"/>
                <a:cs typeface="Times New Roman" panose="02020603050405020304" pitchFamily="18" charset="0"/>
              </a:rPr>
              <a:t>外乱抑制性能</a:t>
            </a:r>
          </a:p>
        </p:txBody>
      </p:sp>
      <p:grpSp>
        <p:nvGrpSpPr>
          <p:cNvPr id="17" name="グループ化 16">
            <a:extLst>
              <a:ext uri="{FF2B5EF4-FFF2-40B4-BE49-F238E27FC236}">
                <a16:creationId xmlns:a16="http://schemas.microsoft.com/office/drawing/2014/main" xmlns="" id="{BF5BD8FB-CF3D-4DC0-BE1E-6A52E2587D8F}"/>
              </a:ext>
            </a:extLst>
          </p:cNvPr>
          <p:cNvGrpSpPr/>
          <p:nvPr/>
        </p:nvGrpSpPr>
        <p:grpSpPr>
          <a:xfrm>
            <a:off x="4432828" y="3215217"/>
            <a:ext cx="4341733" cy="2063750"/>
            <a:chOff x="4703763" y="3333750"/>
            <a:chExt cx="4341733" cy="2063750"/>
          </a:xfrm>
        </p:grpSpPr>
        <p:pic>
          <p:nvPicPr>
            <p:cNvPr id="18" name="図 10">
              <a:extLst>
                <a:ext uri="{FF2B5EF4-FFF2-40B4-BE49-F238E27FC236}">
                  <a16:creationId xmlns:a16="http://schemas.microsoft.com/office/drawing/2014/main" xmlns="" id="{0F31BC2C-E23E-4EC2-A5B2-B6B4478166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3" y="3333750"/>
              <a:ext cx="4313237"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7">
              <a:extLst>
                <a:ext uri="{FF2B5EF4-FFF2-40B4-BE49-F238E27FC236}">
                  <a16:creationId xmlns:a16="http://schemas.microsoft.com/office/drawing/2014/main" xmlns="" id="{D2A4E36E-F482-4E92-8F15-EB543D7CEA4A}"/>
                </a:ext>
              </a:extLst>
            </p:cNvPr>
            <p:cNvSpPr txBox="1">
              <a:spLocks noChangeArrowheads="1"/>
            </p:cNvSpPr>
            <p:nvPr/>
          </p:nvSpPr>
          <p:spPr bwMode="auto">
            <a:xfrm>
              <a:off x="5319713" y="3627438"/>
              <a:ext cx="1004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3200" dirty="0">
                  <a:latin typeface="Times New Roman" panose="02020603050405020304" pitchFamily="18" charset="0"/>
                  <a:ea typeface="+mn-ea"/>
                  <a:cs typeface="Times New Roman" panose="02020603050405020304" pitchFamily="18" charset="0"/>
                </a:rPr>
                <a:t>慣性</a:t>
              </a:r>
              <a:r>
                <a:rPr lang="en-US" altLang="ja-JP" sz="3200" dirty="0">
                  <a:latin typeface="Times New Roman" panose="02020603050405020304" pitchFamily="18" charset="0"/>
                  <a:ea typeface="+mn-ea"/>
                  <a:cs typeface="Times New Roman" panose="02020603050405020304" pitchFamily="18" charset="0"/>
                </a:rPr>
                <a:t/>
              </a:r>
              <a:br>
                <a:rPr lang="en-US" altLang="ja-JP" sz="3200" dirty="0">
                  <a:latin typeface="Times New Roman" panose="02020603050405020304" pitchFamily="18" charset="0"/>
                  <a:ea typeface="+mn-ea"/>
                  <a:cs typeface="Times New Roman" panose="02020603050405020304" pitchFamily="18" charset="0"/>
                </a:rPr>
              </a:br>
              <a:r>
                <a:rPr lang="ja-JP" altLang="en-US" sz="3200" dirty="0">
                  <a:latin typeface="Times New Roman" panose="02020603050405020304" pitchFamily="18" charset="0"/>
                  <a:ea typeface="+mn-ea"/>
                  <a:cs typeface="Times New Roman" panose="02020603050405020304" pitchFamily="18" charset="0"/>
                </a:rPr>
                <a:t>大</a:t>
              </a:r>
            </a:p>
          </p:txBody>
        </p:sp>
        <p:sp>
          <p:nvSpPr>
            <p:cNvPr id="20" name="テキスト ボックス 28">
              <a:extLst>
                <a:ext uri="{FF2B5EF4-FFF2-40B4-BE49-F238E27FC236}">
                  <a16:creationId xmlns:a16="http://schemas.microsoft.com/office/drawing/2014/main" xmlns="" id="{590A8BB8-0AF8-4CFD-9246-442AF863602A}"/>
                </a:ext>
              </a:extLst>
            </p:cNvPr>
            <p:cNvSpPr txBox="1">
              <a:spLocks noChangeArrowheads="1"/>
            </p:cNvSpPr>
            <p:nvPr/>
          </p:nvSpPr>
          <p:spPr bwMode="auto">
            <a:xfrm>
              <a:off x="8018463" y="38512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dirty="0">
                  <a:latin typeface="Times New Roman" panose="02020603050405020304" pitchFamily="18" charset="0"/>
                  <a:ea typeface="+mn-ea"/>
                  <a:cs typeface="Times New Roman" panose="02020603050405020304" pitchFamily="18" charset="0"/>
                </a:rPr>
                <a:t>慣性</a:t>
              </a:r>
              <a:r>
                <a:rPr lang="en-US" altLang="ja-JP" sz="2400" dirty="0">
                  <a:latin typeface="Times New Roman" panose="02020603050405020304" pitchFamily="18" charset="0"/>
                  <a:ea typeface="+mn-ea"/>
                  <a:cs typeface="Times New Roman" panose="02020603050405020304" pitchFamily="18" charset="0"/>
                </a:rPr>
                <a:t/>
              </a:r>
              <a:br>
                <a:rPr lang="en-US" altLang="ja-JP" sz="2400" dirty="0">
                  <a:latin typeface="Times New Roman" panose="02020603050405020304" pitchFamily="18" charset="0"/>
                  <a:ea typeface="+mn-ea"/>
                  <a:cs typeface="Times New Roman" panose="02020603050405020304" pitchFamily="18" charset="0"/>
                </a:rPr>
              </a:br>
              <a:r>
                <a:rPr lang="ja-JP" altLang="en-US" sz="2400" dirty="0">
                  <a:latin typeface="Times New Roman" panose="02020603050405020304" pitchFamily="18" charset="0"/>
                  <a:ea typeface="+mn-ea"/>
                  <a:cs typeface="Times New Roman" panose="02020603050405020304" pitchFamily="18" charset="0"/>
                </a:rPr>
                <a:t>小</a:t>
              </a:r>
            </a:p>
          </p:txBody>
        </p:sp>
        <p:sp>
          <p:nvSpPr>
            <p:cNvPr id="21" name="テキスト ボックス 29">
              <a:extLst>
                <a:ext uri="{FF2B5EF4-FFF2-40B4-BE49-F238E27FC236}">
                  <a16:creationId xmlns:a16="http://schemas.microsoft.com/office/drawing/2014/main" xmlns="" id="{DBB582A9-A9A9-4F57-AC0F-5159E0DBA4A2}"/>
                </a:ext>
              </a:extLst>
            </p:cNvPr>
            <p:cNvSpPr txBox="1">
              <a:spLocks noChangeArrowheads="1"/>
            </p:cNvSpPr>
            <p:nvPr/>
          </p:nvSpPr>
          <p:spPr bwMode="auto">
            <a:xfrm>
              <a:off x="6861175" y="3792538"/>
              <a:ext cx="80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latin typeface="Times New Roman" panose="02020603050405020304" pitchFamily="18" charset="0"/>
                  <a:ea typeface="+mn-ea"/>
                  <a:cs typeface="Times New Roman" panose="02020603050405020304" pitchFamily="18" charset="0"/>
                </a:rPr>
                <a:t>剛性</a:t>
              </a:r>
              <a:r>
                <a:rPr lang="en-US" altLang="ja-JP" sz="2400">
                  <a:latin typeface="Times New Roman" panose="02020603050405020304" pitchFamily="18" charset="0"/>
                  <a:ea typeface="+mn-ea"/>
                  <a:cs typeface="Times New Roman" panose="02020603050405020304" pitchFamily="18" charset="0"/>
                </a:rPr>
                <a:t/>
              </a:r>
              <a:br>
                <a:rPr lang="en-US" altLang="ja-JP" sz="2400">
                  <a:latin typeface="Times New Roman" panose="02020603050405020304" pitchFamily="18" charset="0"/>
                  <a:ea typeface="+mn-ea"/>
                  <a:cs typeface="Times New Roman" panose="02020603050405020304" pitchFamily="18" charset="0"/>
                </a:rPr>
              </a:br>
              <a:r>
                <a:rPr lang="ja-JP" altLang="en-US" sz="2400">
                  <a:latin typeface="Times New Roman" panose="02020603050405020304" pitchFamily="18" charset="0"/>
                  <a:ea typeface="+mn-ea"/>
                  <a:cs typeface="Times New Roman" panose="02020603050405020304" pitchFamily="18" charset="0"/>
                </a:rPr>
                <a:t>低</a:t>
              </a:r>
            </a:p>
          </p:txBody>
        </p:sp>
        <p:sp>
          <p:nvSpPr>
            <p:cNvPr id="22" name="テキスト ボックス 30">
              <a:extLst>
                <a:ext uri="{FF2B5EF4-FFF2-40B4-BE49-F238E27FC236}">
                  <a16:creationId xmlns:a16="http://schemas.microsoft.com/office/drawing/2014/main" xmlns="" id="{470947A3-C8F9-4307-936C-03D697E239AC}"/>
                </a:ext>
              </a:extLst>
            </p:cNvPr>
            <p:cNvSpPr txBox="1">
              <a:spLocks noChangeArrowheads="1"/>
            </p:cNvSpPr>
            <p:nvPr/>
          </p:nvSpPr>
          <p:spPr bwMode="auto">
            <a:xfrm>
              <a:off x="7937500" y="483235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ea typeface="+mn-ea"/>
                  <a:cs typeface="Times New Roman" panose="02020603050405020304" pitchFamily="18" charset="0"/>
                </a:rPr>
                <a:t>モータ</a:t>
              </a:r>
            </a:p>
          </p:txBody>
        </p:sp>
        <p:sp>
          <p:nvSpPr>
            <p:cNvPr id="23" name="テキスト ボックス 31">
              <a:extLst>
                <a:ext uri="{FF2B5EF4-FFF2-40B4-BE49-F238E27FC236}">
                  <a16:creationId xmlns:a16="http://schemas.microsoft.com/office/drawing/2014/main" xmlns="" id="{FF545BB5-B968-4765-8085-C6E11D81E730}"/>
                </a:ext>
              </a:extLst>
            </p:cNvPr>
            <p:cNvSpPr txBox="1">
              <a:spLocks noChangeArrowheads="1"/>
            </p:cNvSpPr>
            <p:nvPr/>
          </p:nvSpPr>
          <p:spPr bwMode="auto">
            <a:xfrm>
              <a:off x="5421313" y="4937125"/>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ea typeface="+mn-ea"/>
                  <a:cs typeface="Times New Roman" panose="02020603050405020304" pitchFamily="18" charset="0"/>
                </a:rPr>
                <a:t>負荷</a:t>
              </a:r>
              <a:endParaRPr lang="en-US" altLang="ja-JP" sz="2400">
                <a:latin typeface="Times New Roman" panose="02020603050405020304" pitchFamily="18" charset="0"/>
                <a:ea typeface="+mn-ea"/>
                <a:cs typeface="Times New Roman" panose="02020603050405020304" pitchFamily="18" charset="0"/>
              </a:endParaRPr>
            </a:p>
          </p:txBody>
        </p:sp>
        <p:sp>
          <p:nvSpPr>
            <p:cNvPr id="24" name="テキスト ボックス 32">
              <a:extLst>
                <a:ext uri="{FF2B5EF4-FFF2-40B4-BE49-F238E27FC236}">
                  <a16:creationId xmlns:a16="http://schemas.microsoft.com/office/drawing/2014/main" xmlns="" id="{D9209952-741F-4BF9-9329-06AC374313EA}"/>
                </a:ext>
              </a:extLst>
            </p:cNvPr>
            <p:cNvSpPr txBox="1">
              <a:spLocks noChangeArrowheads="1"/>
            </p:cNvSpPr>
            <p:nvPr/>
          </p:nvSpPr>
          <p:spPr bwMode="auto">
            <a:xfrm>
              <a:off x="6721475" y="4676775"/>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ea typeface="+mn-ea"/>
                  <a:cs typeface="Times New Roman" panose="02020603050405020304" pitchFamily="18" charset="0"/>
                </a:rPr>
                <a:t>継ぎ手</a:t>
              </a:r>
            </a:p>
          </p:txBody>
        </p:sp>
      </p:grpSp>
    </p:spTree>
    <p:extLst>
      <p:ext uri="{BB962C8B-B14F-4D97-AF65-F5344CB8AC3E}">
        <p14:creationId xmlns:p14="http://schemas.microsoft.com/office/powerpoint/2010/main" val="141808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animBg="1"/>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302FE96-F677-4A9C-BDB6-929AB3090268}"/>
              </a:ext>
            </a:extLst>
          </p:cNvPr>
          <p:cNvSpPr>
            <a:spLocks noGrp="1"/>
          </p:cNvSpPr>
          <p:nvPr>
            <p:ph type="title"/>
          </p:nvPr>
        </p:nvSpPr>
        <p:spPr/>
        <p:txBody>
          <a:bodyPr/>
          <a:lstStyle/>
          <a:p>
            <a:r>
              <a:rPr kumimoji="1" lang="ja-JP" altLang="en-US" dirty="0"/>
              <a:t>結論</a:t>
            </a:r>
          </a:p>
        </p:txBody>
      </p:sp>
      <p:sp>
        <p:nvSpPr>
          <p:cNvPr id="3" name="テキスト ボックス 2">
            <a:extLst>
              <a:ext uri="{FF2B5EF4-FFF2-40B4-BE49-F238E27FC236}">
                <a16:creationId xmlns:a16="http://schemas.microsoft.com/office/drawing/2014/main" xmlns="" id="{AE95A3AB-3B4B-471B-8DD2-D5282E3B949B}"/>
              </a:ext>
            </a:extLst>
          </p:cNvPr>
          <p:cNvSpPr txBox="1"/>
          <p:nvPr/>
        </p:nvSpPr>
        <p:spPr>
          <a:xfrm>
            <a:off x="460143" y="1485150"/>
            <a:ext cx="8977574" cy="523220"/>
          </a:xfrm>
          <a:prstGeom prst="rect">
            <a:avLst/>
          </a:prstGeom>
          <a:noFill/>
        </p:spPr>
        <p:txBody>
          <a:bodyPr wrap="square" rtlCol="0">
            <a:spAutoFit/>
          </a:bodyPr>
          <a:lstStyle/>
          <a:p>
            <a:r>
              <a:rPr kumimoji="1" lang="ja-JP" altLang="en-US" sz="2800" dirty="0">
                <a:latin typeface="+mn-ea"/>
              </a:rPr>
              <a:t>従動側角速度を利用する　　補償器の構成法を提案</a:t>
            </a:r>
            <a:endParaRPr kumimoji="1" lang="en-US" altLang="ja-JP" sz="2800" dirty="0">
              <a:latin typeface="+mn-ea"/>
            </a:endParaRPr>
          </a:p>
        </p:txBody>
      </p:sp>
      <p:grpSp>
        <p:nvGrpSpPr>
          <p:cNvPr id="4" name="グループ化 3">
            <a:extLst>
              <a:ext uri="{FF2B5EF4-FFF2-40B4-BE49-F238E27FC236}">
                <a16:creationId xmlns:a16="http://schemas.microsoft.com/office/drawing/2014/main" xmlns="" id="{1F3C4074-B6A6-4E86-81BC-564967D0689C}"/>
              </a:ext>
            </a:extLst>
          </p:cNvPr>
          <p:cNvGrpSpPr/>
          <p:nvPr/>
        </p:nvGrpSpPr>
        <p:grpSpPr>
          <a:xfrm>
            <a:off x="786182" y="2092690"/>
            <a:ext cx="7170553" cy="523220"/>
            <a:chOff x="1329128" y="2072581"/>
            <a:chExt cx="7170553" cy="523220"/>
          </a:xfrm>
        </p:grpSpPr>
        <p:sp>
          <p:nvSpPr>
            <p:cNvPr id="5" name="正方形/長方形 4">
              <a:extLst>
                <a:ext uri="{FF2B5EF4-FFF2-40B4-BE49-F238E27FC236}">
                  <a16:creationId xmlns:a16="http://schemas.microsoft.com/office/drawing/2014/main" xmlns="" id="{46BAE94B-903D-4C1F-8BEE-B39FB49E344F}"/>
                </a:ext>
              </a:extLst>
            </p:cNvPr>
            <p:cNvSpPr/>
            <p:nvPr/>
          </p:nvSpPr>
          <p:spPr>
            <a:xfrm>
              <a:off x="1329128" y="2072581"/>
              <a:ext cx="7170553" cy="523220"/>
            </a:xfrm>
            <a:prstGeom prst="rect">
              <a:avLst/>
            </a:prstGeom>
          </p:spPr>
          <p:txBody>
            <a:bodyPr wrap="none">
              <a:spAutoFit/>
            </a:bodyPr>
            <a:lstStyle/>
            <a:p>
              <a:r>
                <a:rPr lang="ja-JP" altLang="en-US" sz="2800" dirty="0">
                  <a:latin typeface="+mn-ea"/>
                </a:rPr>
                <a:t>・慣性比無限大の場合の　  補償器に基づく</a:t>
              </a:r>
            </a:p>
          </p:txBody>
        </p:sp>
        <p:pic>
          <p:nvPicPr>
            <p:cNvPr id="6" name="図 5">
              <a:extLst>
                <a:ext uri="{FF2B5EF4-FFF2-40B4-BE49-F238E27FC236}">
                  <a16:creationId xmlns:a16="http://schemas.microsoft.com/office/drawing/2014/main" xmlns="" id="{59073643-0B1F-4AC3-AC8F-72B0D0D2F4E1}"/>
                </a:ext>
              </a:extLst>
            </p:cNvPr>
            <p:cNvPicPr>
              <a:picLocks noChangeAspect="1"/>
            </p:cNvPicPr>
            <p:nvPr/>
          </p:nvPicPr>
          <p:blipFill>
            <a:blip r:embed="rId3"/>
            <a:stretch>
              <a:fillRect/>
            </a:stretch>
          </p:blipFill>
          <p:spPr>
            <a:xfrm>
              <a:off x="5350366" y="2130019"/>
              <a:ext cx="556735" cy="361226"/>
            </a:xfrm>
            <a:prstGeom prst="rect">
              <a:avLst/>
            </a:prstGeom>
          </p:spPr>
        </p:pic>
      </p:grpSp>
      <p:sp>
        <p:nvSpPr>
          <p:cNvPr id="7" name="正方形/長方形 6">
            <a:extLst>
              <a:ext uri="{FF2B5EF4-FFF2-40B4-BE49-F238E27FC236}">
                <a16:creationId xmlns:a16="http://schemas.microsoft.com/office/drawing/2014/main" xmlns="" id="{7AD56B74-902B-44C0-8344-AE5DB80F97A2}"/>
              </a:ext>
            </a:extLst>
          </p:cNvPr>
          <p:cNvSpPr/>
          <p:nvPr/>
        </p:nvSpPr>
        <p:spPr>
          <a:xfrm>
            <a:off x="758123" y="2653239"/>
            <a:ext cx="7725192" cy="523220"/>
          </a:xfrm>
          <a:prstGeom prst="rect">
            <a:avLst/>
          </a:prstGeom>
        </p:spPr>
        <p:txBody>
          <a:bodyPr wrap="none">
            <a:spAutoFit/>
          </a:bodyPr>
          <a:lstStyle/>
          <a:p>
            <a:r>
              <a:rPr kumimoji="1" lang="ja-JP" altLang="en-US" sz="2800" dirty="0">
                <a:latin typeface="+mn-ea"/>
              </a:rPr>
              <a:t>・物理パラメータと簡単な演算で近似的に構成</a:t>
            </a:r>
            <a:endParaRPr lang="ja-JP" altLang="en-US" sz="2800" dirty="0">
              <a:latin typeface="+mn-ea"/>
            </a:endParaRPr>
          </a:p>
        </p:txBody>
      </p:sp>
      <p:sp>
        <p:nvSpPr>
          <p:cNvPr id="8" name="テキスト ボックス 7">
            <a:extLst>
              <a:ext uri="{FF2B5EF4-FFF2-40B4-BE49-F238E27FC236}">
                <a16:creationId xmlns:a16="http://schemas.microsoft.com/office/drawing/2014/main" xmlns="" id="{1430930B-3BC9-40AE-A549-9EE301E8123B}"/>
              </a:ext>
            </a:extLst>
          </p:cNvPr>
          <p:cNvSpPr txBox="1"/>
          <p:nvPr/>
        </p:nvSpPr>
        <p:spPr>
          <a:xfrm>
            <a:off x="460143" y="3559718"/>
            <a:ext cx="8977574" cy="523220"/>
          </a:xfrm>
          <a:prstGeom prst="rect">
            <a:avLst/>
          </a:prstGeom>
          <a:noFill/>
        </p:spPr>
        <p:txBody>
          <a:bodyPr wrap="square" rtlCol="0">
            <a:spAutoFit/>
          </a:bodyPr>
          <a:lstStyle/>
          <a:p>
            <a:r>
              <a:rPr kumimoji="1" lang="ja-JP" altLang="en-US" sz="2800" dirty="0">
                <a:latin typeface="+mn-ea"/>
              </a:rPr>
              <a:t>数値例</a:t>
            </a:r>
            <a:endParaRPr kumimoji="1" lang="en-US" altLang="ja-JP" sz="2800" dirty="0">
              <a:latin typeface="+mn-ea"/>
            </a:endParaRPr>
          </a:p>
        </p:txBody>
      </p:sp>
      <p:sp>
        <p:nvSpPr>
          <p:cNvPr id="9" name="正方形/長方形 8">
            <a:extLst>
              <a:ext uri="{FF2B5EF4-FFF2-40B4-BE49-F238E27FC236}">
                <a16:creationId xmlns:a16="http://schemas.microsoft.com/office/drawing/2014/main" xmlns="" id="{1743B3C5-5550-4610-AEDE-FB5ED19135C9}"/>
              </a:ext>
            </a:extLst>
          </p:cNvPr>
          <p:cNvSpPr/>
          <p:nvPr/>
        </p:nvSpPr>
        <p:spPr>
          <a:xfrm>
            <a:off x="786182" y="4183625"/>
            <a:ext cx="7924185" cy="523220"/>
          </a:xfrm>
          <a:prstGeom prst="rect">
            <a:avLst/>
          </a:prstGeom>
        </p:spPr>
        <p:txBody>
          <a:bodyPr wrap="square">
            <a:spAutoFit/>
          </a:bodyPr>
          <a:lstStyle/>
          <a:p>
            <a:r>
              <a:rPr lang="ja-JP" altLang="en-US" sz="2800" dirty="0">
                <a:latin typeface="+mn-ea"/>
              </a:rPr>
              <a:t>・慣性比</a:t>
            </a:r>
            <a:r>
              <a:rPr lang="en-US" altLang="ja-JP" sz="2800" dirty="0">
                <a:latin typeface="+mn-ea"/>
              </a:rPr>
              <a:t>10</a:t>
            </a:r>
            <a:r>
              <a:rPr lang="ja-JP" altLang="en-US" sz="2800" dirty="0">
                <a:latin typeface="+mn-ea"/>
              </a:rPr>
              <a:t>倍以上では近似による影響は小さい</a:t>
            </a:r>
          </a:p>
        </p:txBody>
      </p:sp>
      <p:sp>
        <p:nvSpPr>
          <p:cNvPr id="11" name="テキスト ボックス 10">
            <a:extLst>
              <a:ext uri="{FF2B5EF4-FFF2-40B4-BE49-F238E27FC236}">
                <a16:creationId xmlns:a16="http://schemas.microsoft.com/office/drawing/2014/main" xmlns="" id="{98837D9A-C391-4845-B1BF-20F52B2281EF}"/>
              </a:ext>
            </a:extLst>
          </p:cNvPr>
          <p:cNvSpPr txBox="1"/>
          <p:nvPr/>
        </p:nvSpPr>
        <p:spPr>
          <a:xfrm>
            <a:off x="460143" y="4937603"/>
            <a:ext cx="8977574" cy="523220"/>
          </a:xfrm>
          <a:prstGeom prst="rect">
            <a:avLst/>
          </a:prstGeom>
          <a:noFill/>
        </p:spPr>
        <p:txBody>
          <a:bodyPr wrap="square" rtlCol="0">
            <a:spAutoFit/>
          </a:bodyPr>
          <a:lstStyle/>
          <a:p>
            <a:r>
              <a:rPr kumimoji="1" lang="ja-JP" altLang="en-US" sz="2800" dirty="0">
                <a:latin typeface="+mn-ea"/>
              </a:rPr>
              <a:t>実機実験</a:t>
            </a:r>
            <a:endParaRPr kumimoji="1" lang="en-US" altLang="ja-JP" sz="2800" dirty="0">
              <a:latin typeface="+mn-ea"/>
            </a:endParaRPr>
          </a:p>
        </p:txBody>
      </p:sp>
      <p:sp>
        <p:nvSpPr>
          <p:cNvPr id="12" name="正方形/長方形 11">
            <a:extLst>
              <a:ext uri="{FF2B5EF4-FFF2-40B4-BE49-F238E27FC236}">
                <a16:creationId xmlns:a16="http://schemas.microsoft.com/office/drawing/2014/main" xmlns="" id="{675FAA8E-54ED-4970-86FE-EC24629F6698}"/>
              </a:ext>
            </a:extLst>
          </p:cNvPr>
          <p:cNvSpPr/>
          <p:nvPr/>
        </p:nvSpPr>
        <p:spPr>
          <a:xfrm>
            <a:off x="845327" y="5460823"/>
            <a:ext cx="7924185" cy="523220"/>
          </a:xfrm>
          <a:prstGeom prst="rect">
            <a:avLst/>
          </a:prstGeom>
        </p:spPr>
        <p:txBody>
          <a:bodyPr wrap="square">
            <a:spAutoFit/>
          </a:bodyPr>
          <a:lstStyle/>
          <a:p>
            <a:r>
              <a:rPr lang="ja-JP" altLang="en-US" sz="2800" dirty="0">
                <a:latin typeface="+mn-ea"/>
              </a:rPr>
              <a:t>・実用性を確認</a:t>
            </a:r>
          </a:p>
        </p:txBody>
      </p:sp>
      <p:pic>
        <p:nvPicPr>
          <p:cNvPr id="13" name="図 12">
            <a:extLst>
              <a:ext uri="{FF2B5EF4-FFF2-40B4-BE49-F238E27FC236}">
                <a16:creationId xmlns:a16="http://schemas.microsoft.com/office/drawing/2014/main" xmlns="" id="{3C3D4B85-66F8-445D-AC88-FDE027F24025}"/>
              </a:ext>
            </a:extLst>
          </p:cNvPr>
          <p:cNvPicPr>
            <a:picLocks noChangeAspect="1"/>
          </p:cNvPicPr>
          <p:nvPr/>
        </p:nvPicPr>
        <p:blipFill>
          <a:blip r:embed="rId3"/>
          <a:stretch>
            <a:fillRect/>
          </a:stretch>
        </p:blipFill>
        <p:spPr>
          <a:xfrm>
            <a:off x="4467459" y="1459681"/>
            <a:ext cx="679920" cy="441152"/>
          </a:xfrm>
          <a:prstGeom prst="rect">
            <a:avLst/>
          </a:prstGeom>
        </p:spPr>
      </p:pic>
    </p:spTree>
    <p:extLst>
      <p:ext uri="{BB962C8B-B14F-4D97-AF65-F5344CB8AC3E}">
        <p14:creationId xmlns:p14="http://schemas.microsoft.com/office/powerpoint/2010/main" val="321376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D51634-667B-4CF9-96D8-5773E4390BAD}"/>
              </a:ext>
            </a:extLst>
          </p:cNvPr>
          <p:cNvSpPr>
            <a:spLocks noGrp="1"/>
          </p:cNvSpPr>
          <p:nvPr>
            <p:ph type="title"/>
          </p:nvPr>
        </p:nvSpPr>
        <p:spPr/>
        <p:txBody>
          <a:bodyPr>
            <a:normAutofit/>
          </a:bodyPr>
          <a:lstStyle/>
          <a:p>
            <a:r>
              <a:rPr lang="ja-JP" altLang="en-US"/>
              <a:t>従来研究との関連</a:t>
            </a:r>
            <a:endParaRPr kumimoji="1" lang="ja-JP" altLang="en-US" dirty="0"/>
          </a:p>
        </p:txBody>
      </p:sp>
      <p:grpSp>
        <p:nvGrpSpPr>
          <p:cNvPr id="57" name="グループ化 56">
            <a:extLst>
              <a:ext uri="{FF2B5EF4-FFF2-40B4-BE49-F238E27FC236}">
                <a16:creationId xmlns:a16="http://schemas.microsoft.com/office/drawing/2014/main" xmlns="" id="{8E5FDF50-FE78-4BAC-BF78-56D916CAF85D}"/>
              </a:ext>
            </a:extLst>
          </p:cNvPr>
          <p:cNvGrpSpPr/>
          <p:nvPr/>
        </p:nvGrpSpPr>
        <p:grpSpPr>
          <a:xfrm>
            <a:off x="795673" y="1134312"/>
            <a:ext cx="7811335" cy="3195934"/>
            <a:chOff x="841278" y="3063057"/>
            <a:chExt cx="7811335" cy="3195934"/>
          </a:xfrm>
        </p:grpSpPr>
        <p:grpSp>
          <p:nvGrpSpPr>
            <p:cNvPr id="58" name="グループ化 57">
              <a:extLst>
                <a:ext uri="{FF2B5EF4-FFF2-40B4-BE49-F238E27FC236}">
                  <a16:creationId xmlns:a16="http://schemas.microsoft.com/office/drawing/2014/main" xmlns="" id="{66C3DFFC-CFEA-439C-B989-37F29911D20E}"/>
                </a:ext>
              </a:extLst>
            </p:cNvPr>
            <p:cNvGrpSpPr/>
            <p:nvPr/>
          </p:nvGrpSpPr>
          <p:grpSpPr>
            <a:xfrm>
              <a:off x="841278" y="3529318"/>
              <a:ext cx="7284883" cy="1641040"/>
              <a:chOff x="767201" y="2966118"/>
              <a:chExt cx="7284883" cy="1641040"/>
            </a:xfrm>
          </p:grpSpPr>
          <p:grpSp>
            <p:nvGrpSpPr>
              <p:cNvPr id="74" name="グループ化 73">
                <a:extLst>
                  <a:ext uri="{FF2B5EF4-FFF2-40B4-BE49-F238E27FC236}">
                    <a16:creationId xmlns:a16="http://schemas.microsoft.com/office/drawing/2014/main" xmlns="" id="{F91B6F95-8419-4CFE-A5EB-B3415E1D9237}"/>
                  </a:ext>
                </a:extLst>
              </p:cNvPr>
              <p:cNvGrpSpPr/>
              <p:nvPr/>
            </p:nvGrpSpPr>
            <p:grpSpPr>
              <a:xfrm>
                <a:off x="1091916" y="2966118"/>
                <a:ext cx="6960168" cy="1641040"/>
                <a:chOff x="1054100" y="1958442"/>
                <a:chExt cx="6960168" cy="1641040"/>
              </a:xfrm>
            </p:grpSpPr>
            <p:pic>
              <p:nvPicPr>
                <p:cNvPr id="81" name="図 80">
                  <a:extLst>
                    <a:ext uri="{FF2B5EF4-FFF2-40B4-BE49-F238E27FC236}">
                      <a16:creationId xmlns:a16="http://schemas.microsoft.com/office/drawing/2014/main" xmlns="" id="{59876938-C475-4645-B5B7-FA7BC3E33E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3985" y="2032000"/>
                  <a:ext cx="6716030" cy="1567482"/>
                </a:xfrm>
                <a:prstGeom prst="rect">
                  <a:avLst/>
                </a:prstGeom>
                <a:ln>
                  <a:solidFill>
                    <a:schemeClr val="bg1"/>
                  </a:solidFill>
                </a:ln>
              </p:spPr>
            </p:pic>
            <p:sp>
              <p:nvSpPr>
                <p:cNvPr id="82" name="正方形/長方形 81">
                  <a:extLst>
                    <a:ext uri="{FF2B5EF4-FFF2-40B4-BE49-F238E27FC236}">
                      <a16:creationId xmlns:a16="http://schemas.microsoft.com/office/drawing/2014/main" xmlns="" id="{CE3D8F4E-830C-429C-B33F-42FAB6300145}"/>
                    </a:ext>
                  </a:extLst>
                </p:cNvPr>
                <p:cNvSpPr/>
                <p:nvPr/>
              </p:nvSpPr>
              <p:spPr>
                <a:xfrm>
                  <a:off x="1054100" y="1972996"/>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xmlns="" id="{2818E08A-9B0B-4338-80C6-1857B0F4301E}"/>
                    </a:ext>
                  </a:extLst>
                </p:cNvPr>
                <p:cNvSpPr/>
                <p:nvPr/>
              </p:nvSpPr>
              <p:spPr>
                <a:xfrm>
                  <a:off x="1492250" y="1958442"/>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xmlns="" id="{2C100FE3-1B73-46C3-B040-34FF99C4B02F}"/>
                    </a:ext>
                  </a:extLst>
                </p:cNvPr>
                <p:cNvSpPr/>
                <p:nvPr/>
              </p:nvSpPr>
              <p:spPr>
                <a:xfrm>
                  <a:off x="4117124" y="2445985"/>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a:extLst>
                    <a:ext uri="{FF2B5EF4-FFF2-40B4-BE49-F238E27FC236}">
                      <a16:creationId xmlns:a16="http://schemas.microsoft.com/office/drawing/2014/main" xmlns="" id="{96E223B1-EF70-43E8-A29B-6ABE0B4AFAB8}"/>
                    </a:ext>
                  </a:extLst>
                </p:cNvPr>
                <p:cNvSpPr/>
                <p:nvPr/>
              </p:nvSpPr>
              <p:spPr>
                <a:xfrm>
                  <a:off x="2445318" y="2757476"/>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xmlns="" id="{525A75E2-C885-405D-ACC5-714479B30484}"/>
                    </a:ext>
                  </a:extLst>
                </p:cNvPr>
                <p:cNvSpPr/>
                <p:nvPr/>
              </p:nvSpPr>
              <p:spPr>
                <a:xfrm>
                  <a:off x="4934518" y="2248688"/>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xmlns="" id="{B5290F6E-E98C-497F-9B3E-9155894FCFEF}"/>
                    </a:ext>
                  </a:extLst>
                </p:cNvPr>
                <p:cNvSpPr/>
                <p:nvPr/>
              </p:nvSpPr>
              <p:spPr>
                <a:xfrm>
                  <a:off x="5739832" y="2733979"/>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xmlns="" id="{2B220494-B205-48A2-A89E-4589773FB325}"/>
                    </a:ext>
                  </a:extLst>
                </p:cNvPr>
                <p:cNvSpPr/>
                <p:nvPr/>
              </p:nvSpPr>
              <p:spPr>
                <a:xfrm>
                  <a:off x="6603432" y="2248688"/>
                  <a:ext cx="1410836"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5" name="図 74">
                <a:extLst>
                  <a:ext uri="{FF2B5EF4-FFF2-40B4-BE49-F238E27FC236}">
                    <a16:creationId xmlns:a16="http://schemas.microsoft.com/office/drawing/2014/main" xmlns="" id="{BB8E231B-4983-46A0-B172-5347F08763C7}"/>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668007" y="3066227"/>
                <a:ext cx="396800" cy="209067"/>
              </a:xfrm>
              <a:prstGeom prst="rect">
                <a:avLst/>
              </a:prstGeom>
            </p:spPr>
          </p:pic>
          <p:pic>
            <p:nvPicPr>
              <p:cNvPr id="76" name="図 75">
                <a:extLst>
                  <a:ext uri="{FF2B5EF4-FFF2-40B4-BE49-F238E27FC236}">
                    <a16:creationId xmlns:a16="http://schemas.microsoft.com/office/drawing/2014/main" xmlns="" id="{B557C709-1FCA-412F-8781-FBAF69A9B1DA}"/>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641248" y="4292000"/>
                <a:ext cx="501333" cy="209067"/>
              </a:xfrm>
              <a:prstGeom prst="rect">
                <a:avLst/>
              </a:prstGeom>
            </p:spPr>
          </p:pic>
          <p:pic>
            <p:nvPicPr>
              <p:cNvPr id="77" name="図 76">
                <a:extLst>
                  <a:ext uri="{FF2B5EF4-FFF2-40B4-BE49-F238E27FC236}">
                    <a16:creationId xmlns:a16="http://schemas.microsoft.com/office/drawing/2014/main" xmlns="" id="{B851BA93-301D-42AC-B9A7-E28E2D6E4024}"/>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7346666" y="4228765"/>
                <a:ext cx="484266" cy="292267"/>
              </a:xfrm>
              <a:prstGeom prst="rect">
                <a:avLst/>
              </a:prstGeom>
            </p:spPr>
          </p:pic>
          <p:pic>
            <p:nvPicPr>
              <p:cNvPr id="78" name="図 77">
                <a:extLst>
                  <a:ext uri="{FF2B5EF4-FFF2-40B4-BE49-F238E27FC236}">
                    <a16:creationId xmlns:a16="http://schemas.microsoft.com/office/drawing/2014/main" xmlns="" id="{7E747371-F5AE-495C-AAA8-D8B89FF84326}"/>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767201" y="3015261"/>
                <a:ext cx="379733" cy="292267"/>
              </a:xfrm>
              <a:prstGeom prst="rect">
                <a:avLst/>
              </a:prstGeom>
            </p:spPr>
          </p:pic>
          <p:pic>
            <p:nvPicPr>
              <p:cNvPr id="79" name="図 78">
                <a:extLst>
                  <a:ext uri="{FF2B5EF4-FFF2-40B4-BE49-F238E27FC236}">
                    <a16:creationId xmlns:a16="http://schemas.microsoft.com/office/drawing/2014/main" xmlns="" id="{ED2516D7-031D-4A56-8E17-D6B091E050A3}"/>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4972334" y="3291326"/>
                <a:ext cx="377600" cy="296534"/>
              </a:xfrm>
              <a:prstGeom prst="rect">
                <a:avLst/>
              </a:prstGeom>
            </p:spPr>
          </p:pic>
          <p:pic>
            <p:nvPicPr>
              <p:cNvPr id="80" name="図 79">
                <a:extLst>
                  <a:ext uri="{FF2B5EF4-FFF2-40B4-BE49-F238E27FC236}">
                    <a16:creationId xmlns:a16="http://schemas.microsoft.com/office/drawing/2014/main" xmlns="" id="{8568634F-B7F6-4D20-A687-BFD16CDB1AC6}"/>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a:xfrm>
                <a:off x="4361541" y="3524443"/>
                <a:ext cx="465067" cy="298667"/>
              </a:xfrm>
              <a:prstGeom prst="rect">
                <a:avLst/>
              </a:prstGeom>
            </p:spPr>
          </p:pic>
        </p:grpSp>
        <p:pic>
          <p:nvPicPr>
            <p:cNvPr id="59" name="図 58">
              <a:extLst>
                <a:ext uri="{FF2B5EF4-FFF2-40B4-BE49-F238E27FC236}">
                  <a16:creationId xmlns:a16="http://schemas.microsoft.com/office/drawing/2014/main" xmlns="" id="{D45DB48A-D660-440B-B118-D3780F07969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8373" r="96551"/>
            <a:stretch/>
          </p:blipFill>
          <p:spPr>
            <a:xfrm>
              <a:off x="924321" y="3890870"/>
              <a:ext cx="231616" cy="1279488"/>
            </a:xfrm>
            <a:prstGeom prst="rect">
              <a:avLst/>
            </a:prstGeom>
          </p:spPr>
        </p:pic>
        <p:sp>
          <p:nvSpPr>
            <p:cNvPr id="60" name="正方形/長方形 59">
              <a:extLst>
                <a:ext uri="{FF2B5EF4-FFF2-40B4-BE49-F238E27FC236}">
                  <a16:creationId xmlns:a16="http://schemas.microsoft.com/office/drawing/2014/main" xmlns="" id="{171884E7-C4F2-40AE-9905-C745DDFC71D9}"/>
                </a:ext>
              </a:extLst>
            </p:cNvPr>
            <p:cNvSpPr/>
            <p:nvPr/>
          </p:nvSpPr>
          <p:spPr>
            <a:xfrm>
              <a:off x="1301663" y="3870728"/>
              <a:ext cx="262036" cy="1299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xmlns="" id="{268E3A65-7A00-489A-ACB5-876873EC32AC}"/>
                </a:ext>
              </a:extLst>
            </p:cNvPr>
            <p:cNvSpPr/>
            <p:nvPr/>
          </p:nvSpPr>
          <p:spPr>
            <a:xfrm>
              <a:off x="1269931" y="3511935"/>
              <a:ext cx="430275" cy="40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xmlns="" id="{344DE7D1-B9D7-4859-920B-36B1D72673A8}"/>
                </a:ext>
              </a:extLst>
            </p:cNvPr>
            <p:cNvCxnSpPr>
              <a:cxnSpLocks/>
            </p:cNvCxnSpPr>
            <p:nvPr/>
          </p:nvCxnSpPr>
          <p:spPr>
            <a:xfrm flipH="1">
              <a:off x="4642048" y="4623955"/>
              <a:ext cx="4029" cy="1373426"/>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3" name="正方形/長方形 62">
              <a:extLst>
                <a:ext uri="{FF2B5EF4-FFF2-40B4-BE49-F238E27FC236}">
                  <a16:creationId xmlns:a16="http://schemas.microsoft.com/office/drawing/2014/main" xmlns="" id="{7EA5C628-6734-4F8C-B804-E3CB3972ADF3}"/>
                </a:ext>
              </a:extLst>
            </p:cNvPr>
            <p:cNvSpPr/>
            <p:nvPr/>
          </p:nvSpPr>
          <p:spPr>
            <a:xfrm>
              <a:off x="3259232" y="3103739"/>
              <a:ext cx="1261884" cy="523220"/>
            </a:xfrm>
            <a:prstGeom prst="rect">
              <a:avLst/>
            </a:prstGeom>
          </p:spPr>
          <p:txBody>
            <a:bodyPr wrap="none">
              <a:spAutoFit/>
            </a:bodyPr>
            <a:lstStyle/>
            <a:p>
              <a:r>
                <a:rPr kumimoji="1" lang="ja-JP" altLang="en-US" sz="2800" dirty="0"/>
                <a:t>従動側</a:t>
              </a:r>
              <a:endParaRPr lang="ja-JP" altLang="en-US" sz="2800" dirty="0"/>
            </a:p>
          </p:txBody>
        </p:sp>
        <p:cxnSp>
          <p:nvCxnSpPr>
            <p:cNvPr id="64" name="直線コネクタ 63">
              <a:extLst>
                <a:ext uri="{FF2B5EF4-FFF2-40B4-BE49-F238E27FC236}">
                  <a16:creationId xmlns:a16="http://schemas.microsoft.com/office/drawing/2014/main" xmlns="" id="{2C1CFBA5-18FE-4E30-8826-8008147D55E4}"/>
                </a:ext>
              </a:extLst>
            </p:cNvPr>
            <p:cNvCxnSpPr>
              <a:cxnSpLocks/>
            </p:cNvCxnSpPr>
            <p:nvPr/>
          </p:nvCxnSpPr>
          <p:spPr>
            <a:xfrm>
              <a:off x="4642048" y="3303226"/>
              <a:ext cx="4030" cy="72707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5" name="正方形/長方形 64">
              <a:extLst>
                <a:ext uri="{FF2B5EF4-FFF2-40B4-BE49-F238E27FC236}">
                  <a16:creationId xmlns:a16="http://schemas.microsoft.com/office/drawing/2014/main" xmlns="" id="{83C41C8C-412B-45FA-BBD9-BB73BDAF53E8}"/>
                </a:ext>
              </a:extLst>
            </p:cNvPr>
            <p:cNvSpPr/>
            <p:nvPr/>
          </p:nvSpPr>
          <p:spPr>
            <a:xfrm>
              <a:off x="4741539" y="3108149"/>
              <a:ext cx="1261884" cy="523220"/>
            </a:xfrm>
            <a:prstGeom prst="rect">
              <a:avLst/>
            </a:prstGeom>
          </p:spPr>
          <p:txBody>
            <a:bodyPr wrap="none">
              <a:spAutoFit/>
            </a:bodyPr>
            <a:lstStyle/>
            <a:p>
              <a:r>
                <a:rPr kumimoji="1" lang="ja-JP" altLang="en-US" sz="2800" dirty="0"/>
                <a:t>駆動側</a:t>
              </a:r>
              <a:endParaRPr lang="ja-JP" altLang="en-US" sz="2800" dirty="0"/>
            </a:p>
          </p:txBody>
        </p:sp>
        <p:sp>
          <p:nvSpPr>
            <p:cNvPr id="66" name="正方形/長方形 65">
              <a:extLst>
                <a:ext uri="{FF2B5EF4-FFF2-40B4-BE49-F238E27FC236}">
                  <a16:creationId xmlns:a16="http://schemas.microsoft.com/office/drawing/2014/main" xmlns="" id="{DABAFB82-5F99-4CAE-B32E-AC79C3B1B883}"/>
                </a:ext>
              </a:extLst>
            </p:cNvPr>
            <p:cNvSpPr/>
            <p:nvPr/>
          </p:nvSpPr>
          <p:spPr>
            <a:xfrm>
              <a:off x="1053667" y="3063057"/>
              <a:ext cx="902811" cy="523220"/>
            </a:xfrm>
            <a:prstGeom prst="rect">
              <a:avLst/>
            </a:prstGeom>
          </p:spPr>
          <p:txBody>
            <a:bodyPr wrap="none">
              <a:spAutoFit/>
            </a:bodyPr>
            <a:lstStyle/>
            <a:p>
              <a:r>
                <a:rPr kumimoji="1" lang="ja-JP" altLang="en-US" sz="2800" u="sng" dirty="0"/>
                <a:t>影響</a:t>
              </a:r>
              <a:endParaRPr lang="ja-JP" altLang="en-US" sz="2800" u="sng" dirty="0"/>
            </a:p>
          </p:txBody>
        </p:sp>
        <p:sp>
          <p:nvSpPr>
            <p:cNvPr id="67" name="正方形/長方形 66">
              <a:extLst>
                <a:ext uri="{FF2B5EF4-FFF2-40B4-BE49-F238E27FC236}">
                  <a16:creationId xmlns:a16="http://schemas.microsoft.com/office/drawing/2014/main" xmlns="" id="{E6AFEF4B-996F-4825-BE03-E3F24B0381F7}"/>
                </a:ext>
              </a:extLst>
            </p:cNvPr>
            <p:cNvSpPr/>
            <p:nvPr/>
          </p:nvSpPr>
          <p:spPr>
            <a:xfrm>
              <a:off x="6754689" y="5735771"/>
              <a:ext cx="1261884" cy="523220"/>
            </a:xfrm>
            <a:prstGeom prst="rect">
              <a:avLst/>
            </a:prstGeom>
            <a:ln>
              <a:solidFill>
                <a:schemeClr val="tx1"/>
              </a:solidFill>
            </a:ln>
          </p:spPr>
          <p:txBody>
            <a:bodyPr wrap="none">
              <a:spAutoFit/>
            </a:bodyPr>
            <a:lstStyle/>
            <a:p>
              <a:r>
                <a:rPr lang="ja-JP" altLang="en-US" sz="2800" dirty="0"/>
                <a:t>補償器</a:t>
              </a:r>
            </a:p>
          </p:txBody>
        </p:sp>
        <p:sp>
          <p:nvSpPr>
            <p:cNvPr id="68" name="楕円 67">
              <a:extLst>
                <a:ext uri="{FF2B5EF4-FFF2-40B4-BE49-F238E27FC236}">
                  <a16:creationId xmlns:a16="http://schemas.microsoft.com/office/drawing/2014/main" xmlns="" id="{967A4CC9-7071-45E7-A599-E3B59996330E}"/>
                </a:ext>
              </a:extLst>
            </p:cNvPr>
            <p:cNvSpPr/>
            <p:nvPr/>
          </p:nvSpPr>
          <p:spPr>
            <a:xfrm>
              <a:off x="6688746" y="4682066"/>
              <a:ext cx="554489" cy="55644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xmlns="" id="{F8DCED68-1D2E-495E-8371-627E0E8700C9}"/>
                </a:ext>
              </a:extLst>
            </p:cNvPr>
            <p:cNvSpPr/>
            <p:nvPr/>
          </p:nvSpPr>
          <p:spPr>
            <a:xfrm>
              <a:off x="7385631" y="4682066"/>
              <a:ext cx="554489" cy="55644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a:extLst>
                <a:ext uri="{FF2B5EF4-FFF2-40B4-BE49-F238E27FC236}">
                  <a16:creationId xmlns:a16="http://schemas.microsoft.com/office/drawing/2014/main" xmlns="" id="{B130C9B8-BA6F-409E-B8E1-CF96BE1DDBD4}"/>
                </a:ext>
              </a:extLst>
            </p:cNvPr>
            <p:cNvCxnSpPr>
              <a:cxnSpLocks/>
              <a:stCxn id="68" idx="4"/>
            </p:cNvCxnSpPr>
            <p:nvPr/>
          </p:nvCxnSpPr>
          <p:spPr>
            <a:xfrm>
              <a:off x="6965991" y="5238506"/>
              <a:ext cx="0" cy="4898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xmlns="" id="{353904DB-0D0D-4568-B40C-868A96362EFA}"/>
                </a:ext>
              </a:extLst>
            </p:cNvPr>
            <p:cNvCxnSpPr>
              <a:cxnSpLocks/>
            </p:cNvCxnSpPr>
            <p:nvPr/>
          </p:nvCxnSpPr>
          <p:spPr>
            <a:xfrm flipV="1">
              <a:off x="7657258" y="5241137"/>
              <a:ext cx="8051" cy="4488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xmlns="" id="{52282110-B3BB-432B-87B9-DF9E2378BAF6}"/>
                </a:ext>
              </a:extLst>
            </p:cNvPr>
            <p:cNvSpPr/>
            <p:nvPr/>
          </p:nvSpPr>
          <p:spPr>
            <a:xfrm>
              <a:off x="6030329" y="5199871"/>
              <a:ext cx="902811" cy="523220"/>
            </a:xfrm>
            <a:prstGeom prst="rect">
              <a:avLst/>
            </a:prstGeom>
          </p:spPr>
          <p:txBody>
            <a:bodyPr wrap="none">
              <a:spAutoFit/>
            </a:bodyPr>
            <a:lstStyle/>
            <a:p>
              <a:r>
                <a:rPr lang="ja-JP" altLang="en-US" sz="2800" dirty="0"/>
                <a:t>観測</a:t>
              </a:r>
            </a:p>
          </p:txBody>
        </p:sp>
        <p:sp>
          <p:nvSpPr>
            <p:cNvPr id="73" name="正方形/長方形 72">
              <a:extLst>
                <a:ext uri="{FF2B5EF4-FFF2-40B4-BE49-F238E27FC236}">
                  <a16:creationId xmlns:a16="http://schemas.microsoft.com/office/drawing/2014/main" xmlns="" id="{BDD26DF4-AE52-48A6-957F-79BD8AB2B322}"/>
                </a:ext>
              </a:extLst>
            </p:cNvPr>
            <p:cNvSpPr/>
            <p:nvPr/>
          </p:nvSpPr>
          <p:spPr>
            <a:xfrm>
              <a:off x="7749802" y="5205182"/>
              <a:ext cx="902811" cy="523220"/>
            </a:xfrm>
            <a:prstGeom prst="rect">
              <a:avLst/>
            </a:prstGeom>
          </p:spPr>
          <p:txBody>
            <a:bodyPr wrap="none">
              <a:spAutoFit/>
            </a:bodyPr>
            <a:lstStyle/>
            <a:p>
              <a:r>
                <a:rPr lang="ja-JP" altLang="en-US" sz="2800" dirty="0"/>
                <a:t>指示</a:t>
              </a:r>
            </a:p>
          </p:txBody>
        </p:sp>
      </p:grpSp>
      <p:sp>
        <p:nvSpPr>
          <p:cNvPr id="96" name="正方形/長方形 95">
            <a:extLst>
              <a:ext uri="{FF2B5EF4-FFF2-40B4-BE49-F238E27FC236}">
                <a16:creationId xmlns:a16="http://schemas.microsoft.com/office/drawing/2014/main" xmlns="" id="{B3587E57-0533-4EE9-8D44-C38FE4F6763F}"/>
              </a:ext>
            </a:extLst>
          </p:cNvPr>
          <p:cNvSpPr/>
          <p:nvPr/>
        </p:nvSpPr>
        <p:spPr>
          <a:xfrm>
            <a:off x="2298838" y="3574079"/>
            <a:ext cx="3775393" cy="523220"/>
          </a:xfrm>
          <a:prstGeom prst="rect">
            <a:avLst/>
          </a:prstGeom>
          <a:solidFill>
            <a:schemeClr val="bg1"/>
          </a:solidFill>
        </p:spPr>
        <p:txBody>
          <a:bodyPr wrap="none">
            <a:spAutoFit/>
          </a:bodyPr>
          <a:lstStyle/>
          <a:p>
            <a:r>
              <a:rPr lang="ja-JP" altLang="en-US" sz="2800" dirty="0"/>
              <a:t>補償器への入力を追加</a:t>
            </a:r>
            <a:endParaRPr lang="en-US" altLang="ja-JP" sz="2800" dirty="0"/>
          </a:p>
        </p:txBody>
      </p:sp>
      <p:pic>
        <p:nvPicPr>
          <p:cNvPr id="105" name="図 104">
            <a:extLst>
              <a:ext uri="{FF2B5EF4-FFF2-40B4-BE49-F238E27FC236}">
                <a16:creationId xmlns:a16="http://schemas.microsoft.com/office/drawing/2014/main" xmlns="" id="{2B3051EA-1B40-4363-8D1C-BDFB381CE851}"/>
              </a:ext>
            </a:extLst>
          </p:cNvPr>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5824030" y="2414640"/>
            <a:ext cx="456533" cy="292267"/>
          </a:xfrm>
          <a:prstGeom prst="rect">
            <a:avLst/>
          </a:prstGeom>
        </p:spPr>
      </p:pic>
      <p:pic>
        <p:nvPicPr>
          <p:cNvPr id="106" name="図 105">
            <a:extLst>
              <a:ext uri="{FF2B5EF4-FFF2-40B4-BE49-F238E27FC236}">
                <a16:creationId xmlns:a16="http://schemas.microsoft.com/office/drawing/2014/main" xmlns="" id="{B84B8F70-8D01-4B93-BF6E-4BD82B427F2F}"/>
              </a:ext>
            </a:extLst>
          </p:cNvPr>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2453133" y="2375777"/>
            <a:ext cx="352000" cy="292267"/>
          </a:xfrm>
          <a:prstGeom prst="rect">
            <a:avLst/>
          </a:prstGeom>
        </p:spPr>
      </p:pic>
      <p:grpSp>
        <p:nvGrpSpPr>
          <p:cNvPr id="89" name="グループ化 88">
            <a:extLst>
              <a:ext uri="{FF2B5EF4-FFF2-40B4-BE49-F238E27FC236}">
                <a16:creationId xmlns:a16="http://schemas.microsoft.com/office/drawing/2014/main" xmlns="" id="{D7EA835F-0061-4BF6-9126-033743362EF2}"/>
              </a:ext>
            </a:extLst>
          </p:cNvPr>
          <p:cNvGrpSpPr/>
          <p:nvPr/>
        </p:nvGrpSpPr>
        <p:grpSpPr>
          <a:xfrm>
            <a:off x="1640661" y="1578585"/>
            <a:ext cx="5042218" cy="2517238"/>
            <a:chOff x="1712410" y="3468004"/>
            <a:chExt cx="5042218" cy="2517238"/>
          </a:xfrm>
        </p:grpSpPr>
        <p:sp>
          <p:nvSpPr>
            <p:cNvPr id="90" name="楕円 89">
              <a:extLst>
                <a:ext uri="{FF2B5EF4-FFF2-40B4-BE49-F238E27FC236}">
                  <a16:creationId xmlns:a16="http://schemas.microsoft.com/office/drawing/2014/main" xmlns="" id="{F8794F3B-99CF-41BF-9BCC-909B486AA129}"/>
                </a:ext>
              </a:extLst>
            </p:cNvPr>
            <p:cNvSpPr/>
            <p:nvPr/>
          </p:nvSpPr>
          <p:spPr>
            <a:xfrm>
              <a:off x="1712410" y="3468004"/>
              <a:ext cx="488137" cy="49463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2" name="グループ化 91">
              <a:extLst>
                <a:ext uri="{FF2B5EF4-FFF2-40B4-BE49-F238E27FC236}">
                  <a16:creationId xmlns:a16="http://schemas.microsoft.com/office/drawing/2014/main" xmlns="" id="{B067FE40-4FA7-4FB6-B2CB-724C3ED2012A}"/>
                </a:ext>
              </a:extLst>
            </p:cNvPr>
            <p:cNvGrpSpPr/>
            <p:nvPr/>
          </p:nvGrpSpPr>
          <p:grpSpPr>
            <a:xfrm>
              <a:off x="1931814" y="4016456"/>
              <a:ext cx="4822814" cy="1968786"/>
              <a:chOff x="1871609" y="3202394"/>
              <a:chExt cx="4822814" cy="1968786"/>
            </a:xfrm>
          </p:grpSpPr>
          <p:cxnSp>
            <p:nvCxnSpPr>
              <p:cNvPr id="94" name="直線コネクタ 93">
                <a:extLst>
                  <a:ext uri="{FF2B5EF4-FFF2-40B4-BE49-F238E27FC236}">
                    <a16:creationId xmlns:a16="http://schemas.microsoft.com/office/drawing/2014/main" xmlns="" id="{6214CB95-8659-4ABF-9EAE-3ECEDB91B951}"/>
                  </a:ext>
                </a:extLst>
              </p:cNvPr>
              <p:cNvCxnSpPr>
                <a:cxnSpLocks/>
              </p:cNvCxnSpPr>
              <p:nvPr/>
            </p:nvCxnSpPr>
            <p:spPr>
              <a:xfrm flipH="1">
                <a:off x="1871609" y="3202394"/>
                <a:ext cx="8700" cy="1968786"/>
              </a:xfrm>
              <a:prstGeom prst="line">
                <a:avLst/>
              </a:prstGeom>
              <a:ln w="762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xmlns="" id="{627AF852-E57F-4F71-BA27-7CD306FBDAB0}"/>
                  </a:ext>
                </a:extLst>
              </p:cNvPr>
              <p:cNvCxnSpPr>
                <a:cxnSpLocks/>
              </p:cNvCxnSpPr>
              <p:nvPr/>
            </p:nvCxnSpPr>
            <p:spPr>
              <a:xfrm>
                <a:off x="1906423" y="5152326"/>
                <a:ext cx="4788000" cy="0"/>
              </a:xfrm>
              <a:prstGeom prst="straightConnector1">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27" name="グループ化 126">
            <a:extLst>
              <a:ext uri="{FF2B5EF4-FFF2-40B4-BE49-F238E27FC236}">
                <a16:creationId xmlns:a16="http://schemas.microsoft.com/office/drawing/2014/main" xmlns="" id="{48F493A8-CBEB-47EE-A5C9-D8FC3BC7FD13}"/>
              </a:ext>
            </a:extLst>
          </p:cNvPr>
          <p:cNvGrpSpPr/>
          <p:nvPr/>
        </p:nvGrpSpPr>
        <p:grpSpPr>
          <a:xfrm>
            <a:off x="482070" y="4175359"/>
            <a:ext cx="6937427" cy="2628054"/>
            <a:chOff x="482070" y="4175359"/>
            <a:chExt cx="6937427" cy="2628054"/>
          </a:xfrm>
        </p:grpSpPr>
        <p:sp>
          <p:nvSpPr>
            <p:cNvPr id="109" name="正方形/長方形 108">
              <a:extLst>
                <a:ext uri="{FF2B5EF4-FFF2-40B4-BE49-F238E27FC236}">
                  <a16:creationId xmlns:a16="http://schemas.microsoft.com/office/drawing/2014/main" xmlns="" id="{78ABA120-1D48-4AEE-BA4E-541389D62E8E}"/>
                </a:ext>
              </a:extLst>
            </p:cNvPr>
            <p:cNvSpPr/>
            <p:nvPr/>
          </p:nvSpPr>
          <p:spPr>
            <a:xfrm>
              <a:off x="482070" y="4175359"/>
              <a:ext cx="4087979" cy="523220"/>
            </a:xfrm>
            <a:prstGeom prst="rect">
              <a:avLst/>
            </a:prstGeom>
          </p:spPr>
          <p:txBody>
            <a:bodyPr wrap="none">
              <a:spAutoFit/>
            </a:bodyPr>
            <a:lstStyle/>
            <a:p>
              <a:r>
                <a:rPr kumimoji="1" lang="ja-JP" altLang="en-US" sz="2800" dirty="0"/>
                <a:t>・極配置法 </a:t>
              </a:r>
              <a:r>
                <a:rPr kumimoji="1" lang="en-US" altLang="ja-JP" sz="2000" dirty="0"/>
                <a:t>[</a:t>
              </a:r>
              <a:r>
                <a:rPr kumimoji="1" lang="ja-JP" altLang="en-US" sz="2000" dirty="0"/>
                <a:t>先行研究</a:t>
              </a:r>
              <a:r>
                <a:rPr kumimoji="1" lang="en-US" altLang="ja-JP" sz="2000" dirty="0"/>
                <a:t>8 16 18]</a:t>
              </a:r>
            </a:p>
          </p:txBody>
        </p:sp>
        <p:sp>
          <p:nvSpPr>
            <p:cNvPr id="114" name="正方形/長方形 113">
              <a:extLst>
                <a:ext uri="{FF2B5EF4-FFF2-40B4-BE49-F238E27FC236}">
                  <a16:creationId xmlns:a16="http://schemas.microsoft.com/office/drawing/2014/main" xmlns="" id="{22AF5C79-0B71-4CE8-80F0-0F54345CCD5A}"/>
                </a:ext>
              </a:extLst>
            </p:cNvPr>
            <p:cNvSpPr/>
            <p:nvPr/>
          </p:nvSpPr>
          <p:spPr>
            <a:xfrm>
              <a:off x="1387076" y="4639243"/>
              <a:ext cx="5416868" cy="830997"/>
            </a:xfrm>
            <a:prstGeom prst="rect">
              <a:avLst/>
            </a:prstGeom>
          </p:spPr>
          <p:txBody>
            <a:bodyPr wrap="none">
              <a:spAutoFit/>
            </a:bodyPr>
            <a:lstStyle/>
            <a:p>
              <a:r>
                <a:rPr kumimoji="1" lang="ja-JP" altLang="en-US" sz="2400" dirty="0"/>
                <a:t>外乱抑制性能との関連が明らかでない</a:t>
              </a:r>
              <a:endParaRPr kumimoji="1" lang="en-US" altLang="ja-JP" sz="2400" dirty="0"/>
            </a:p>
            <a:p>
              <a:r>
                <a:rPr kumimoji="1" lang="ja-JP" altLang="en-US" sz="2400" dirty="0"/>
                <a:t>ユーザーによる試行錯誤</a:t>
              </a:r>
              <a:endParaRPr kumimoji="1" lang="en-US" altLang="ja-JP" sz="2400" dirty="0"/>
            </a:p>
          </p:txBody>
        </p:sp>
        <p:sp>
          <p:nvSpPr>
            <p:cNvPr id="116" name="正方形/長方形 115">
              <a:extLst>
                <a:ext uri="{FF2B5EF4-FFF2-40B4-BE49-F238E27FC236}">
                  <a16:creationId xmlns:a16="http://schemas.microsoft.com/office/drawing/2014/main" xmlns="" id="{74418C5F-5012-44BE-A32F-4D2DED541298}"/>
                </a:ext>
              </a:extLst>
            </p:cNvPr>
            <p:cNvSpPr/>
            <p:nvPr/>
          </p:nvSpPr>
          <p:spPr>
            <a:xfrm>
              <a:off x="1387076" y="5972416"/>
              <a:ext cx="6032421" cy="830997"/>
            </a:xfrm>
            <a:prstGeom prst="rect">
              <a:avLst/>
            </a:prstGeom>
          </p:spPr>
          <p:txBody>
            <a:bodyPr wrap="none">
              <a:spAutoFit/>
            </a:bodyPr>
            <a:lstStyle/>
            <a:p>
              <a:r>
                <a:rPr kumimoji="1" lang="ja-JP" altLang="en-US" sz="2400" dirty="0"/>
                <a:t>試行錯誤なしに外乱抑制性能が最適となる</a:t>
              </a:r>
              <a:endParaRPr kumimoji="1" lang="en-US" altLang="ja-JP" sz="2400" dirty="0"/>
            </a:p>
            <a:p>
              <a:r>
                <a:rPr kumimoji="1" lang="ja-JP" altLang="en-US" sz="2400" dirty="0"/>
                <a:t>設計の計算コストが高い</a:t>
              </a:r>
              <a:endParaRPr kumimoji="1" lang="en-US" altLang="ja-JP" sz="2400" dirty="0"/>
            </a:p>
          </p:txBody>
        </p:sp>
        <p:grpSp>
          <p:nvGrpSpPr>
            <p:cNvPr id="120" name="グループ化 119">
              <a:extLst>
                <a:ext uri="{FF2B5EF4-FFF2-40B4-BE49-F238E27FC236}">
                  <a16:creationId xmlns:a16="http://schemas.microsoft.com/office/drawing/2014/main" xmlns="" id="{A554F1CF-FB65-4D21-8FB4-0AA69125ABC5}"/>
                </a:ext>
              </a:extLst>
            </p:cNvPr>
            <p:cNvGrpSpPr/>
            <p:nvPr/>
          </p:nvGrpSpPr>
          <p:grpSpPr>
            <a:xfrm>
              <a:off x="482070" y="5508532"/>
              <a:ext cx="2795958" cy="523220"/>
              <a:chOff x="268026" y="5530623"/>
              <a:chExt cx="2795958" cy="523220"/>
            </a:xfrm>
          </p:grpSpPr>
          <p:sp>
            <p:nvSpPr>
              <p:cNvPr id="115" name="正方形/長方形 114">
                <a:extLst>
                  <a:ext uri="{FF2B5EF4-FFF2-40B4-BE49-F238E27FC236}">
                    <a16:creationId xmlns:a16="http://schemas.microsoft.com/office/drawing/2014/main" xmlns="" id="{6229D5AF-7556-4DEB-8370-9374EE6FACF1}"/>
                  </a:ext>
                </a:extLst>
              </p:cNvPr>
              <p:cNvSpPr/>
              <p:nvPr/>
            </p:nvSpPr>
            <p:spPr>
              <a:xfrm>
                <a:off x="268026" y="5530623"/>
                <a:ext cx="2795958" cy="523220"/>
              </a:xfrm>
              <a:prstGeom prst="rect">
                <a:avLst/>
              </a:prstGeom>
            </p:spPr>
            <p:txBody>
              <a:bodyPr wrap="none">
                <a:spAutoFit/>
              </a:bodyPr>
              <a:lstStyle/>
              <a:p>
                <a:r>
                  <a:rPr kumimoji="1" lang="ja-JP" altLang="en-US" sz="2800" dirty="0"/>
                  <a:t>・　 制御系設計</a:t>
                </a:r>
                <a:endParaRPr kumimoji="1" lang="en-US" altLang="ja-JP" sz="2000" dirty="0"/>
              </a:p>
            </p:txBody>
          </p:sp>
          <p:pic>
            <p:nvPicPr>
              <p:cNvPr id="118" name="図 117">
                <a:extLst>
                  <a:ext uri="{FF2B5EF4-FFF2-40B4-BE49-F238E27FC236}">
                    <a16:creationId xmlns:a16="http://schemas.microsoft.com/office/drawing/2014/main" xmlns="" id="{43F1654F-9B67-4088-BF3D-83A685849965}"/>
                  </a:ext>
                </a:extLst>
              </p:cNvPr>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619170" y="5604513"/>
                <a:ext cx="556800" cy="300800"/>
              </a:xfrm>
              <a:prstGeom prst="rect">
                <a:avLst/>
              </a:prstGeom>
            </p:spPr>
          </p:pic>
        </p:grpSp>
      </p:grpSp>
      <p:sp>
        <p:nvSpPr>
          <p:cNvPr id="121" name="左中かっこ 120">
            <a:extLst>
              <a:ext uri="{FF2B5EF4-FFF2-40B4-BE49-F238E27FC236}">
                <a16:creationId xmlns:a16="http://schemas.microsoft.com/office/drawing/2014/main" xmlns="" id="{737DD998-ED79-4CEC-BC75-D06BF97C1AC7}"/>
              </a:ext>
            </a:extLst>
          </p:cNvPr>
          <p:cNvSpPr/>
          <p:nvPr/>
        </p:nvSpPr>
        <p:spPr>
          <a:xfrm>
            <a:off x="482071" y="4175359"/>
            <a:ext cx="234366" cy="24893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xmlns="" id="{8CC4595A-110B-4C7A-9143-51A4A1D68734}"/>
              </a:ext>
            </a:extLst>
          </p:cNvPr>
          <p:cNvGrpSpPr/>
          <p:nvPr/>
        </p:nvGrpSpPr>
        <p:grpSpPr>
          <a:xfrm>
            <a:off x="247610" y="4111918"/>
            <a:ext cx="8644877" cy="2639797"/>
            <a:chOff x="373495" y="4164390"/>
            <a:chExt cx="8644877" cy="2639797"/>
          </a:xfrm>
        </p:grpSpPr>
        <p:grpSp>
          <p:nvGrpSpPr>
            <p:cNvPr id="126" name="グループ化 125">
              <a:extLst>
                <a:ext uri="{FF2B5EF4-FFF2-40B4-BE49-F238E27FC236}">
                  <a16:creationId xmlns:a16="http://schemas.microsoft.com/office/drawing/2014/main" xmlns="" id="{CF4CAA48-04B9-483E-8760-2E73AFB3590A}"/>
                </a:ext>
              </a:extLst>
            </p:cNvPr>
            <p:cNvGrpSpPr/>
            <p:nvPr/>
          </p:nvGrpSpPr>
          <p:grpSpPr>
            <a:xfrm>
              <a:off x="373495" y="4164390"/>
              <a:ext cx="8644877" cy="2639797"/>
              <a:chOff x="187111" y="4167157"/>
              <a:chExt cx="8644877" cy="2639797"/>
            </a:xfrm>
          </p:grpSpPr>
          <p:pic>
            <p:nvPicPr>
              <p:cNvPr id="123" name="図 122">
                <a:extLst>
                  <a:ext uri="{FF2B5EF4-FFF2-40B4-BE49-F238E27FC236}">
                    <a16:creationId xmlns:a16="http://schemas.microsoft.com/office/drawing/2014/main" xmlns="" id="{08C5B93E-6AA5-4E50-AFA5-1AE9E94978DD}"/>
                  </a:ext>
                </a:extLst>
              </p:cNvPr>
              <p:cNvPicPr>
                <a:picLocks noChangeAspect="1"/>
              </p:cNvPicPr>
              <p:nvPr/>
            </p:nvPicPr>
            <p:blipFill>
              <a:blip r:embed="rId22">
                <a:alphaModFix amt="80000"/>
              </a:blip>
              <a:stretch>
                <a:fillRect/>
              </a:stretch>
            </p:blipFill>
            <p:spPr>
              <a:xfrm>
                <a:off x="187111" y="4167157"/>
                <a:ext cx="8644877" cy="2639797"/>
              </a:xfrm>
              <a:prstGeom prst="rect">
                <a:avLst/>
              </a:prstGeom>
            </p:spPr>
          </p:pic>
          <p:sp>
            <p:nvSpPr>
              <p:cNvPr id="125" name="テキスト ボックス 124">
                <a:extLst>
                  <a:ext uri="{FF2B5EF4-FFF2-40B4-BE49-F238E27FC236}">
                    <a16:creationId xmlns:a16="http://schemas.microsoft.com/office/drawing/2014/main" xmlns="" id="{EC1347E2-6089-41C2-84A6-E37CCB7641D1}"/>
                  </a:ext>
                </a:extLst>
              </p:cNvPr>
              <p:cNvSpPr txBox="1"/>
              <p:nvPr/>
            </p:nvSpPr>
            <p:spPr>
              <a:xfrm>
                <a:off x="1513531" y="4967410"/>
                <a:ext cx="6387724" cy="138499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・提案手法</a:t>
                </a:r>
                <a:endParaRPr kumimoji="1" lang="en-US" altLang="ja-JP" sz="2800" dirty="0"/>
              </a:p>
              <a:p>
                <a:r>
                  <a:rPr kumimoji="1" lang="ja-JP" altLang="en-US" sz="2800" dirty="0"/>
                  <a:t>　　物理定数に依存し一意に構成可能</a:t>
                </a:r>
                <a:endParaRPr kumimoji="1" lang="en-US" altLang="ja-JP" sz="2800" dirty="0"/>
              </a:p>
              <a:p>
                <a:r>
                  <a:rPr kumimoji="1" lang="ja-JP" altLang="en-US" sz="2800" dirty="0"/>
                  <a:t>　　　　ノルムの意味で最適</a:t>
                </a:r>
              </a:p>
            </p:txBody>
          </p:sp>
        </p:grpSp>
        <p:pic>
          <p:nvPicPr>
            <p:cNvPr id="54" name="図 53">
              <a:extLst>
                <a:ext uri="{FF2B5EF4-FFF2-40B4-BE49-F238E27FC236}">
                  <a16:creationId xmlns:a16="http://schemas.microsoft.com/office/drawing/2014/main" xmlns="" id="{22C31BFA-A048-4394-A125-7C856393DFD0}"/>
                </a:ext>
              </a:extLst>
            </p:cNvPr>
            <p:cNvPicPr>
              <a:picLocks noChangeAspect="1"/>
            </p:cNvPicPr>
            <p:nvPr/>
          </p:nvPicPr>
          <p:blipFill>
            <a:blip r:embed="rId23"/>
            <a:stretch>
              <a:fillRect/>
            </a:stretch>
          </p:blipFill>
          <p:spPr>
            <a:xfrm>
              <a:off x="2533707" y="5795640"/>
              <a:ext cx="679920" cy="441152"/>
            </a:xfrm>
            <a:prstGeom prst="rect">
              <a:avLst/>
            </a:prstGeom>
          </p:spPr>
        </p:pic>
      </p:grpSp>
    </p:spTree>
    <p:extLst>
      <p:ext uri="{BB962C8B-B14F-4D97-AF65-F5344CB8AC3E}">
        <p14:creationId xmlns:p14="http://schemas.microsoft.com/office/powerpoint/2010/main" val="9665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DF82E5B-BEAE-403E-B3FA-AE18981D00A9}"/>
              </a:ext>
            </a:extLst>
          </p:cNvPr>
          <p:cNvSpPr>
            <a:spLocks noGrp="1"/>
          </p:cNvSpPr>
          <p:nvPr>
            <p:ph type="title"/>
          </p:nvPr>
        </p:nvSpPr>
        <p:spPr/>
        <p:txBody>
          <a:bodyPr>
            <a:normAutofit/>
          </a:bodyPr>
          <a:lstStyle/>
          <a:p>
            <a:r>
              <a:rPr kumimoji="1" lang="ja-JP" altLang="en-US" dirty="0"/>
              <a:t>問題設定</a:t>
            </a:r>
          </a:p>
        </p:txBody>
      </p:sp>
      <p:pic>
        <p:nvPicPr>
          <p:cNvPr id="4" name="図 3">
            <a:extLst>
              <a:ext uri="{FF2B5EF4-FFF2-40B4-BE49-F238E27FC236}">
                <a16:creationId xmlns:a16="http://schemas.microsoft.com/office/drawing/2014/main" xmlns="" id="{D9F6BCC2-6D38-4D03-8C67-E97F5F715F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2844" y="1241253"/>
            <a:ext cx="6716030" cy="1567482"/>
          </a:xfrm>
          <a:prstGeom prst="rect">
            <a:avLst/>
          </a:prstGeom>
        </p:spPr>
      </p:pic>
      <p:grpSp>
        <p:nvGrpSpPr>
          <p:cNvPr id="12" name="グループ化 11">
            <a:extLst>
              <a:ext uri="{FF2B5EF4-FFF2-40B4-BE49-F238E27FC236}">
                <a16:creationId xmlns:a16="http://schemas.microsoft.com/office/drawing/2014/main" xmlns="" id="{E24C9B8E-688E-4462-B65E-AF483D79D987}"/>
              </a:ext>
            </a:extLst>
          </p:cNvPr>
          <p:cNvGrpSpPr/>
          <p:nvPr/>
        </p:nvGrpSpPr>
        <p:grpSpPr>
          <a:xfrm>
            <a:off x="1211653" y="2806887"/>
            <a:ext cx="7167145" cy="481638"/>
            <a:chOff x="1081510" y="2947362"/>
            <a:chExt cx="7167145" cy="481638"/>
          </a:xfrm>
        </p:grpSpPr>
        <p:sp>
          <p:nvSpPr>
            <p:cNvPr id="5" name="正方形/長方形 4">
              <a:extLst>
                <a:ext uri="{FF2B5EF4-FFF2-40B4-BE49-F238E27FC236}">
                  <a16:creationId xmlns:a16="http://schemas.microsoft.com/office/drawing/2014/main" xmlns="" id="{5A71E5AD-060A-4A42-9AEF-A26809D21ECB}"/>
                </a:ext>
              </a:extLst>
            </p:cNvPr>
            <p:cNvSpPr/>
            <p:nvPr/>
          </p:nvSpPr>
          <p:spPr>
            <a:xfrm>
              <a:off x="1081510" y="2967335"/>
              <a:ext cx="1811714"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制御の目的</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xmlns="" id="{AA163002-6454-4080-97AC-9DE62B82239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762176" y="3063349"/>
              <a:ext cx="455154" cy="239813"/>
            </a:xfrm>
            <a:prstGeom prst="rect">
              <a:avLst/>
            </a:prstGeom>
          </p:spPr>
        </p:pic>
        <p:sp>
          <p:nvSpPr>
            <p:cNvPr id="7" name="正方形/長方形 6">
              <a:extLst>
                <a:ext uri="{FF2B5EF4-FFF2-40B4-BE49-F238E27FC236}">
                  <a16:creationId xmlns:a16="http://schemas.microsoft.com/office/drawing/2014/main" xmlns="" id="{5CDEDBAE-AE40-46F0-BBF3-F67E9C8DF73C}"/>
                </a:ext>
              </a:extLst>
            </p:cNvPr>
            <p:cNvSpPr/>
            <p:nvPr/>
          </p:nvSpPr>
          <p:spPr>
            <a:xfrm>
              <a:off x="6217330" y="2947362"/>
              <a:ext cx="2031325"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を一定に保つ</a:t>
              </a:r>
            </a:p>
          </p:txBody>
        </p:sp>
        <p:pic>
          <p:nvPicPr>
            <p:cNvPr id="8" name="図 7">
              <a:extLst>
                <a:ext uri="{FF2B5EF4-FFF2-40B4-BE49-F238E27FC236}">
                  <a16:creationId xmlns:a16="http://schemas.microsoft.com/office/drawing/2014/main" xmlns="" id="{528356F0-CC0C-46EB-93D0-F9EDB942761A}"/>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878995" y="3076240"/>
              <a:ext cx="455154" cy="239813"/>
            </a:xfrm>
            <a:prstGeom prst="rect">
              <a:avLst/>
            </a:prstGeom>
          </p:spPr>
        </p:pic>
        <p:pic>
          <p:nvPicPr>
            <p:cNvPr id="9" name="図 8">
              <a:extLst>
                <a:ext uri="{FF2B5EF4-FFF2-40B4-BE49-F238E27FC236}">
                  <a16:creationId xmlns:a16="http://schemas.microsoft.com/office/drawing/2014/main" xmlns="" id="{17F67B8B-B2AA-4ECB-BE21-44827541C004}"/>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3794171" y="3070466"/>
              <a:ext cx="584130" cy="243594"/>
            </a:xfrm>
            <a:prstGeom prst="rect">
              <a:avLst/>
            </a:prstGeom>
          </p:spPr>
        </p:pic>
        <p:sp>
          <p:nvSpPr>
            <p:cNvPr id="10" name="正方形/長方形 9">
              <a:extLst>
                <a:ext uri="{FF2B5EF4-FFF2-40B4-BE49-F238E27FC236}">
                  <a16:creationId xmlns:a16="http://schemas.microsoft.com/office/drawing/2014/main" xmlns="" id="{DA994F80-641A-423C-BAE9-4FFCCF14943F}"/>
                </a:ext>
              </a:extLst>
            </p:cNvPr>
            <p:cNvSpPr/>
            <p:nvPr/>
          </p:nvSpPr>
          <p:spPr>
            <a:xfrm>
              <a:off x="3348377" y="2965313"/>
              <a:ext cx="492443"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と</a:t>
              </a:r>
            </a:p>
          </p:txBody>
        </p:sp>
        <p:sp>
          <p:nvSpPr>
            <p:cNvPr id="11" name="正方形/長方形 10">
              <a:extLst>
                <a:ext uri="{FF2B5EF4-FFF2-40B4-BE49-F238E27FC236}">
                  <a16:creationId xmlns:a16="http://schemas.microsoft.com/office/drawing/2014/main" xmlns="" id="{C67E332A-4A11-4087-AE8A-DE995673B5AC}"/>
                </a:ext>
              </a:extLst>
            </p:cNvPr>
            <p:cNvSpPr/>
            <p:nvPr/>
          </p:nvSpPr>
          <p:spPr>
            <a:xfrm>
              <a:off x="4364039" y="2965313"/>
              <a:ext cx="1415772"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を利用し</a:t>
              </a:r>
            </a:p>
          </p:txBody>
        </p:sp>
      </p:grpSp>
      <p:pic>
        <p:nvPicPr>
          <p:cNvPr id="13" name="図 12">
            <a:extLst>
              <a:ext uri="{FF2B5EF4-FFF2-40B4-BE49-F238E27FC236}">
                <a16:creationId xmlns:a16="http://schemas.microsoft.com/office/drawing/2014/main" xmlns="" id="{8A061A77-A177-4144-8FF9-E448857A6C4E}"/>
              </a:ext>
            </a:extLst>
          </p:cNvPr>
          <p:cNvPicPr>
            <a:picLocks noChangeAspect="1"/>
          </p:cNvPicPr>
          <p:nvPr/>
        </p:nvPicPr>
        <p:blipFill>
          <a:blip r:embed="rId11"/>
          <a:stretch>
            <a:fillRect/>
          </a:stretch>
        </p:blipFill>
        <p:spPr>
          <a:xfrm>
            <a:off x="682217" y="3590136"/>
            <a:ext cx="3636176" cy="2287594"/>
          </a:xfrm>
          <a:prstGeom prst="rect">
            <a:avLst/>
          </a:prstGeom>
        </p:spPr>
      </p:pic>
      <p:sp>
        <p:nvSpPr>
          <p:cNvPr id="14" name="正方形/長方形 13">
            <a:extLst>
              <a:ext uri="{FF2B5EF4-FFF2-40B4-BE49-F238E27FC236}">
                <a16:creationId xmlns:a16="http://schemas.microsoft.com/office/drawing/2014/main" xmlns="" id="{18E3CF2B-54EA-4DA9-92B5-AC648B6209B9}"/>
              </a:ext>
            </a:extLst>
          </p:cNvPr>
          <p:cNvSpPr/>
          <p:nvPr/>
        </p:nvSpPr>
        <p:spPr>
          <a:xfrm>
            <a:off x="58428" y="3405037"/>
            <a:ext cx="2031325"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閉ループ系：</a:t>
            </a:r>
            <a:endParaRPr lang="ja-JP" altLang="en-US" sz="2400" dirty="0"/>
          </a:p>
        </p:txBody>
      </p:sp>
      <p:grpSp>
        <p:nvGrpSpPr>
          <p:cNvPr id="18" name="グループ化 17">
            <a:extLst>
              <a:ext uri="{FF2B5EF4-FFF2-40B4-BE49-F238E27FC236}">
                <a16:creationId xmlns:a16="http://schemas.microsoft.com/office/drawing/2014/main" xmlns="" id="{F090AE55-8924-477A-9872-12082D55D803}"/>
              </a:ext>
            </a:extLst>
          </p:cNvPr>
          <p:cNvGrpSpPr/>
          <p:nvPr/>
        </p:nvGrpSpPr>
        <p:grpSpPr>
          <a:xfrm>
            <a:off x="4937745" y="3673616"/>
            <a:ext cx="3441053" cy="980245"/>
            <a:chOff x="5656887" y="5152999"/>
            <a:chExt cx="3548874" cy="996804"/>
          </a:xfrm>
        </p:grpSpPr>
        <p:pic>
          <p:nvPicPr>
            <p:cNvPr id="19" name="図 18">
              <a:extLst>
                <a:ext uri="{FF2B5EF4-FFF2-40B4-BE49-F238E27FC236}">
                  <a16:creationId xmlns:a16="http://schemas.microsoft.com/office/drawing/2014/main" xmlns="" id="{BB49745D-E628-406E-8EFA-66B9A44A28D5}"/>
                </a:ext>
              </a:extLst>
            </p:cNvPr>
            <p:cNvPicPr>
              <a:picLocks noChangeAspect="1"/>
            </p:cNvPicPr>
            <p:nvPr/>
          </p:nvPicPr>
          <p:blipFill>
            <a:blip r:embed="rId12"/>
            <a:stretch>
              <a:fillRect/>
            </a:stretch>
          </p:blipFill>
          <p:spPr>
            <a:xfrm>
              <a:off x="5799510" y="5152999"/>
              <a:ext cx="2715840" cy="599534"/>
            </a:xfrm>
            <a:prstGeom prst="rect">
              <a:avLst/>
            </a:prstGeom>
          </p:spPr>
        </p:pic>
        <p:sp>
          <p:nvSpPr>
            <p:cNvPr id="20" name="正方形/長方形 19">
              <a:extLst>
                <a:ext uri="{FF2B5EF4-FFF2-40B4-BE49-F238E27FC236}">
                  <a16:creationId xmlns:a16="http://schemas.microsoft.com/office/drawing/2014/main" xmlns="" id="{9001C151-B2C3-4D75-8D30-765E387870B8}"/>
                </a:ext>
              </a:extLst>
            </p:cNvPr>
            <p:cNvSpPr/>
            <p:nvPr/>
          </p:nvSpPr>
          <p:spPr>
            <a:xfrm flipH="1">
              <a:off x="5656887" y="5680339"/>
              <a:ext cx="3548874" cy="469464"/>
            </a:xfrm>
            <a:prstGeom prst="rect">
              <a:avLst/>
            </a:prstGeom>
          </p:spPr>
          <p:txBody>
            <a:bodyPr wrap="square">
              <a:spAutoFit/>
            </a:bodyPr>
            <a:lstStyle/>
            <a:p>
              <a:r>
                <a:rPr lang="ja-JP" altLang="en-US" sz="2400" dirty="0">
                  <a:solidFill>
                    <a:srgbClr val="FF0000"/>
                  </a:solidFill>
                  <a:latin typeface="Times New Roman" panose="02020603050405020304" pitchFamily="18" charset="0"/>
                  <a:cs typeface="Times New Roman" panose="02020603050405020304" pitchFamily="18" charset="0"/>
                </a:rPr>
                <a:t>簡単のため</a:t>
              </a:r>
              <a:r>
                <a:rPr lang="en-US" altLang="ja-JP" sz="2400" dirty="0">
                  <a:solidFill>
                    <a:srgbClr val="FF0000"/>
                  </a:solidFill>
                  <a:latin typeface="Times New Roman" panose="02020603050405020304" pitchFamily="18" charset="0"/>
                  <a:cs typeface="Times New Roman" panose="02020603050405020304" pitchFamily="18" charset="0"/>
                </a:rPr>
                <a:t>:</a:t>
              </a:r>
              <a:r>
                <a:rPr lang="ja-JP" altLang="en-US" sz="2400" dirty="0">
                  <a:solidFill>
                    <a:srgbClr val="FF0000"/>
                  </a:solidFill>
                  <a:latin typeface="Times New Roman" panose="02020603050405020304" pitchFamily="18" charset="0"/>
                  <a:cs typeface="Times New Roman" panose="02020603050405020304" pitchFamily="18" charset="0"/>
                </a:rPr>
                <a:t>定数ゲイン</a:t>
              </a:r>
              <a:endParaRPr lang="ja-JP" altLang="en-US" sz="2400" dirty="0">
                <a:latin typeface="Times New Roman" panose="02020603050405020304" pitchFamily="18" charset="0"/>
                <a:cs typeface="Times New Roman" panose="02020603050405020304" pitchFamily="18" charset="0"/>
              </a:endParaRPr>
            </a:p>
          </p:txBody>
        </p:sp>
        <p:cxnSp>
          <p:nvCxnSpPr>
            <p:cNvPr id="21" name="直線コネクタ 20">
              <a:extLst>
                <a:ext uri="{FF2B5EF4-FFF2-40B4-BE49-F238E27FC236}">
                  <a16:creationId xmlns:a16="http://schemas.microsoft.com/office/drawing/2014/main" xmlns="" id="{7B36A302-A7A3-4421-91E5-6F6BDDF108B2}"/>
                </a:ext>
              </a:extLst>
            </p:cNvPr>
            <p:cNvCxnSpPr>
              <a:cxnSpLocks/>
            </p:cNvCxnSpPr>
            <p:nvPr/>
          </p:nvCxnSpPr>
          <p:spPr>
            <a:xfrm>
              <a:off x="6765995" y="5683598"/>
              <a:ext cx="16177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xmlns="" id="{2A8B5ECC-5A68-4983-B638-789C286067CA}"/>
              </a:ext>
            </a:extLst>
          </p:cNvPr>
          <p:cNvGrpSpPr/>
          <p:nvPr/>
        </p:nvGrpSpPr>
        <p:grpSpPr>
          <a:xfrm>
            <a:off x="4975084" y="5605424"/>
            <a:ext cx="3852337" cy="830997"/>
            <a:chOff x="4872018" y="5099837"/>
            <a:chExt cx="3852337" cy="830997"/>
          </a:xfrm>
        </p:grpSpPr>
        <p:sp>
          <p:nvSpPr>
            <p:cNvPr id="23" name="正方形/長方形 22">
              <a:extLst>
                <a:ext uri="{FF2B5EF4-FFF2-40B4-BE49-F238E27FC236}">
                  <a16:creationId xmlns:a16="http://schemas.microsoft.com/office/drawing/2014/main" xmlns="" id="{C09BFF63-4E1A-48F0-9FC0-8577A0A87FD5}"/>
                </a:ext>
              </a:extLst>
            </p:cNvPr>
            <p:cNvSpPr/>
            <p:nvPr/>
          </p:nvSpPr>
          <p:spPr>
            <a:xfrm>
              <a:off x="4872018" y="5099837"/>
              <a:ext cx="3852337" cy="830997"/>
            </a:xfrm>
            <a:prstGeom prst="rect">
              <a:avLst/>
            </a:prstGeom>
            <a:solidFill>
              <a:schemeClr val="bg1"/>
            </a:solidFill>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　閉ループ系を安定化</a:t>
              </a:r>
              <a:endParaRPr kumimoji="1" lang="en-US" altLang="ja-JP" sz="2400" dirty="0">
                <a:latin typeface="Times New Roman" panose="02020603050405020304" pitchFamily="18" charset="0"/>
                <a:cs typeface="Times New Roman" panose="02020603050405020304" pitchFamily="18" charset="0"/>
              </a:endParaRPr>
            </a:p>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         </a:t>
              </a:r>
              <a:r>
                <a:rPr kumimoji="1" lang="ja-JP" altLang="en-US" sz="2400" dirty="0">
                  <a:latin typeface="Times New Roman" panose="02020603050405020304" pitchFamily="18" charset="0"/>
                  <a:cs typeface="Times New Roman" panose="02020603050405020304" pitchFamily="18" charset="0"/>
                </a:rPr>
                <a:t>ノルム</a:t>
              </a:r>
              <a:r>
                <a:rPr kumimoji="1" lang="en-US" altLang="ja-JP" sz="2400" dirty="0">
                  <a:latin typeface="Times New Roman" panose="02020603050405020304" pitchFamily="18" charset="0"/>
                  <a:cs typeface="Times New Roman" panose="02020603050405020304" pitchFamily="18" charset="0"/>
                </a:rPr>
                <a:t>)</a:t>
              </a:r>
              <a:r>
                <a:rPr kumimoji="1" lang="ja-JP" altLang="en-US" sz="2400" dirty="0">
                  <a:latin typeface="Times New Roman" panose="02020603050405020304" pitchFamily="18" charset="0"/>
                  <a:cs typeface="Times New Roman" panose="02020603050405020304" pitchFamily="18" charset="0"/>
                </a:rPr>
                <a:t>を最小化</a:t>
              </a:r>
              <a:endParaRPr lang="ja-JP" altLang="en-US" sz="2400" dirty="0">
                <a:latin typeface="Times New Roman" panose="02020603050405020304" pitchFamily="18" charset="0"/>
                <a:cs typeface="Times New Roman" panose="02020603050405020304" pitchFamily="18" charset="0"/>
              </a:endParaRPr>
            </a:p>
          </p:txBody>
        </p:sp>
        <p:pic>
          <p:nvPicPr>
            <p:cNvPr id="25" name="図 24">
              <a:extLst>
                <a:ext uri="{FF2B5EF4-FFF2-40B4-BE49-F238E27FC236}">
                  <a16:creationId xmlns:a16="http://schemas.microsoft.com/office/drawing/2014/main" xmlns="" id="{A5CBFCDD-8921-4455-B8E1-C26E50BB7CB7}"/>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281107" y="5546372"/>
              <a:ext cx="253485" cy="280108"/>
            </a:xfrm>
            <a:prstGeom prst="rect">
              <a:avLst/>
            </a:prstGeom>
            <a:noFill/>
            <a:ln>
              <a:noFill/>
            </a:ln>
            <a:effectLst/>
          </p:spPr>
        </p:pic>
        <p:pic>
          <p:nvPicPr>
            <p:cNvPr id="26" name="図 25">
              <a:extLst>
                <a:ext uri="{FF2B5EF4-FFF2-40B4-BE49-F238E27FC236}">
                  <a16:creationId xmlns:a16="http://schemas.microsoft.com/office/drawing/2014/main" xmlns="" id="{F662848C-5BBD-47BF-8458-987BE8CAFE8C}"/>
                </a:ext>
              </a:extLst>
            </p:cNvPr>
            <p:cNvPicPr>
              <a:picLocks noChangeAspect="1"/>
            </p:cNvPicPr>
            <p:nvPr/>
          </p:nvPicPr>
          <p:blipFill>
            <a:blip r:embed="rId14"/>
            <a:stretch>
              <a:fillRect/>
            </a:stretch>
          </p:blipFill>
          <p:spPr>
            <a:xfrm>
              <a:off x="5678074" y="5437569"/>
              <a:ext cx="679920" cy="441152"/>
            </a:xfrm>
            <a:prstGeom prst="rect">
              <a:avLst/>
            </a:prstGeom>
          </p:spPr>
        </p:pic>
      </p:grpSp>
      <p:sp>
        <p:nvSpPr>
          <p:cNvPr id="28" name="正方形/長方形 27">
            <a:extLst>
              <a:ext uri="{FF2B5EF4-FFF2-40B4-BE49-F238E27FC236}">
                <a16:creationId xmlns:a16="http://schemas.microsoft.com/office/drawing/2014/main" xmlns="" id="{DFE1B91A-CA3E-4881-A654-84856A095389}"/>
              </a:ext>
            </a:extLst>
          </p:cNvPr>
          <p:cNvSpPr/>
          <p:nvPr/>
        </p:nvSpPr>
        <p:spPr>
          <a:xfrm>
            <a:off x="4583963" y="3424225"/>
            <a:ext cx="1415772"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補償器：</a:t>
            </a:r>
            <a:endParaRPr lang="ja-JP" altLang="en-US" sz="2400" dirty="0"/>
          </a:p>
        </p:txBody>
      </p:sp>
      <p:sp>
        <p:nvSpPr>
          <p:cNvPr id="29" name="正方形/長方形 28">
            <a:extLst>
              <a:ext uri="{FF2B5EF4-FFF2-40B4-BE49-F238E27FC236}">
                <a16:creationId xmlns:a16="http://schemas.microsoft.com/office/drawing/2014/main" xmlns="" id="{78BCCE4A-7BFF-420F-9793-A2E8A24E659C}"/>
              </a:ext>
            </a:extLst>
          </p:cNvPr>
          <p:cNvSpPr/>
          <p:nvPr/>
        </p:nvSpPr>
        <p:spPr>
          <a:xfrm>
            <a:off x="4825609" y="5224865"/>
            <a:ext cx="4185761" cy="461665"/>
          </a:xfrm>
          <a:prstGeom prst="rect">
            <a:avLst/>
          </a:prstGeom>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装置の物理定数は既知として</a:t>
            </a:r>
            <a:endParaRPr lang="ja-JP" altLang="en-US" sz="2400" dirty="0"/>
          </a:p>
        </p:txBody>
      </p:sp>
      <p:sp>
        <p:nvSpPr>
          <p:cNvPr id="30" name="正方形/長方形 29">
            <a:extLst>
              <a:ext uri="{FF2B5EF4-FFF2-40B4-BE49-F238E27FC236}">
                <a16:creationId xmlns:a16="http://schemas.microsoft.com/office/drawing/2014/main" xmlns="" id="{19E15D03-225D-48E9-8DCF-38534722521E}"/>
              </a:ext>
            </a:extLst>
          </p:cNvPr>
          <p:cNvSpPr/>
          <p:nvPr/>
        </p:nvSpPr>
        <p:spPr>
          <a:xfrm>
            <a:off x="223443" y="933659"/>
            <a:ext cx="1723549"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制御対象：</a:t>
            </a:r>
            <a:endParaRPr lang="ja-JP" altLang="en-US" sz="2400" dirty="0"/>
          </a:p>
        </p:txBody>
      </p:sp>
      <p:sp>
        <p:nvSpPr>
          <p:cNvPr id="31" name="四角形: 角を丸くする 30">
            <a:extLst>
              <a:ext uri="{FF2B5EF4-FFF2-40B4-BE49-F238E27FC236}">
                <a16:creationId xmlns:a16="http://schemas.microsoft.com/office/drawing/2014/main" xmlns="" id="{EFB61613-FF24-4E8E-ABB0-DBBA16DEB2F9}"/>
              </a:ext>
            </a:extLst>
          </p:cNvPr>
          <p:cNvSpPr/>
          <p:nvPr/>
        </p:nvSpPr>
        <p:spPr>
          <a:xfrm>
            <a:off x="4659393" y="5049720"/>
            <a:ext cx="4351977" cy="14697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xmlns="" id="{A5922D74-159F-48A3-8066-53119A3C3EDA}"/>
              </a:ext>
            </a:extLst>
          </p:cNvPr>
          <p:cNvGrpSpPr/>
          <p:nvPr/>
        </p:nvGrpSpPr>
        <p:grpSpPr>
          <a:xfrm>
            <a:off x="4256747" y="4823947"/>
            <a:ext cx="2339102" cy="461665"/>
            <a:chOff x="4537122" y="3651281"/>
            <a:chExt cx="2339102" cy="461665"/>
          </a:xfrm>
        </p:grpSpPr>
        <p:sp>
          <p:nvSpPr>
            <p:cNvPr id="15" name="正方形/長方形 14">
              <a:extLst>
                <a:ext uri="{FF2B5EF4-FFF2-40B4-BE49-F238E27FC236}">
                  <a16:creationId xmlns:a16="http://schemas.microsoft.com/office/drawing/2014/main" xmlns="" id="{33433853-8327-41C9-8ADE-EB130701D290}"/>
                </a:ext>
              </a:extLst>
            </p:cNvPr>
            <p:cNvSpPr/>
            <p:nvPr/>
          </p:nvSpPr>
          <p:spPr>
            <a:xfrm>
              <a:off x="4537122" y="3651281"/>
              <a:ext cx="2339102" cy="461665"/>
            </a:xfrm>
            <a:prstGeom prst="rect">
              <a:avLst/>
            </a:prstGeom>
            <a:solidFill>
              <a:schemeClr val="bg1"/>
            </a:solidFill>
          </p:spPr>
          <p:txBody>
            <a:bodyPr wrap="none">
              <a:spAutoFit/>
            </a:bodyPr>
            <a:lstStyle/>
            <a:p>
              <a:r>
                <a:rPr kumimoji="1" lang="ja-JP" altLang="en-US" sz="2400" dirty="0">
                  <a:latin typeface="Times New Roman" panose="02020603050405020304" pitchFamily="18" charset="0"/>
                  <a:cs typeface="Times New Roman" panose="02020603050405020304" pitchFamily="18" charset="0"/>
                </a:rPr>
                <a:t>　　の設計問題</a:t>
              </a:r>
              <a:endParaRPr lang="ja-JP" altLang="en-US" sz="2400" dirty="0">
                <a:latin typeface="Times New Roman" panose="02020603050405020304" pitchFamily="18" charset="0"/>
                <a:cs typeface="Times New Roman" panose="02020603050405020304" pitchFamily="18" charset="0"/>
              </a:endParaRPr>
            </a:p>
          </p:txBody>
        </p:sp>
        <p:pic>
          <p:nvPicPr>
            <p:cNvPr id="16" name="図 15">
              <a:extLst>
                <a:ext uri="{FF2B5EF4-FFF2-40B4-BE49-F238E27FC236}">
                  <a16:creationId xmlns:a16="http://schemas.microsoft.com/office/drawing/2014/main" xmlns="" id="{19847C06-3162-4EA9-B867-A010E70D828A}"/>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939768" y="3736282"/>
              <a:ext cx="302933" cy="241067"/>
            </a:xfrm>
            <a:prstGeom prst="rect">
              <a:avLst/>
            </a:prstGeom>
          </p:spPr>
        </p:pic>
      </p:grpSp>
    </p:spTree>
    <p:extLst>
      <p:ext uri="{BB962C8B-B14F-4D97-AF65-F5344CB8AC3E}">
        <p14:creationId xmlns:p14="http://schemas.microsoft.com/office/powerpoint/2010/main" val="6230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xmlns="" id="{5DE200E6-BA06-4690-9FE6-12EE33525190}"/>
              </a:ext>
            </a:extLst>
          </p:cNvPr>
          <p:cNvPicPr>
            <a:picLocks noChangeAspect="1"/>
          </p:cNvPicPr>
          <p:nvPr/>
        </p:nvPicPr>
        <p:blipFill>
          <a:blip r:embed="rId7"/>
          <a:stretch>
            <a:fillRect/>
          </a:stretch>
        </p:blipFill>
        <p:spPr>
          <a:xfrm>
            <a:off x="874001" y="1005096"/>
            <a:ext cx="3592566" cy="2511259"/>
          </a:xfrm>
          <a:prstGeom prst="rect">
            <a:avLst/>
          </a:prstGeom>
        </p:spPr>
      </p:pic>
      <p:sp>
        <p:nvSpPr>
          <p:cNvPr id="2" name="タイトル 1">
            <a:extLst>
              <a:ext uri="{FF2B5EF4-FFF2-40B4-BE49-F238E27FC236}">
                <a16:creationId xmlns:a16="http://schemas.microsoft.com/office/drawing/2014/main" xmlns="" id="{8596E784-2033-4107-9763-73447E476673}"/>
              </a:ext>
            </a:extLst>
          </p:cNvPr>
          <p:cNvSpPr>
            <a:spLocks noGrp="1"/>
          </p:cNvSpPr>
          <p:nvPr>
            <p:ph type="title"/>
          </p:nvPr>
        </p:nvSpPr>
        <p:spPr>
          <a:xfrm>
            <a:off x="628650" y="365127"/>
            <a:ext cx="7886700" cy="660592"/>
          </a:xfrm>
        </p:spPr>
        <p:txBody>
          <a:bodyPr>
            <a:normAutofit/>
          </a:bodyPr>
          <a:lstStyle/>
          <a:p>
            <a:r>
              <a:rPr kumimoji="1" lang="ja-JP" altLang="en-US" dirty="0"/>
              <a:t>問題設定</a:t>
            </a:r>
            <a:r>
              <a:rPr kumimoji="1" lang="en-US" altLang="ja-JP" dirty="0"/>
              <a:t>(</a:t>
            </a:r>
            <a:r>
              <a:rPr kumimoji="1" lang="ja-JP" altLang="en-US" dirty="0"/>
              <a:t>制御対象の正規化</a:t>
            </a:r>
            <a:r>
              <a:rPr kumimoji="1" lang="en-US" altLang="ja-JP" dirty="0"/>
              <a:t>)</a:t>
            </a:r>
            <a:endParaRPr kumimoji="1" lang="ja-JP" altLang="en-US" dirty="0"/>
          </a:p>
        </p:txBody>
      </p:sp>
      <p:sp>
        <p:nvSpPr>
          <p:cNvPr id="3" name="正方形/長方形 2">
            <a:extLst>
              <a:ext uri="{FF2B5EF4-FFF2-40B4-BE49-F238E27FC236}">
                <a16:creationId xmlns:a16="http://schemas.microsoft.com/office/drawing/2014/main" xmlns="" id="{5B996C8F-647D-40A8-B825-06EB70C0C296}"/>
              </a:ext>
            </a:extLst>
          </p:cNvPr>
          <p:cNvSpPr/>
          <p:nvPr/>
        </p:nvSpPr>
        <p:spPr>
          <a:xfrm>
            <a:off x="-1" y="955469"/>
            <a:ext cx="2698975" cy="461665"/>
          </a:xfrm>
          <a:prstGeom prst="rect">
            <a:avLst/>
          </a:prstGeom>
        </p:spPr>
        <p:txBody>
          <a:bodyPr wrap="square">
            <a:spAutoFit/>
          </a:bodyPr>
          <a:lstStyle/>
          <a:p>
            <a:pPr algn="ctr"/>
            <a:r>
              <a:rPr lang="ja-JP" altLang="en-US" sz="2400" dirty="0"/>
              <a:t>制御対象を変更：</a:t>
            </a:r>
          </a:p>
        </p:txBody>
      </p:sp>
      <p:pic>
        <p:nvPicPr>
          <p:cNvPr id="34" name="図 33">
            <a:extLst>
              <a:ext uri="{FF2B5EF4-FFF2-40B4-BE49-F238E27FC236}">
                <a16:creationId xmlns:a16="http://schemas.microsoft.com/office/drawing/2014/main" xmlns="" id="{59AA8B3D-F3F7-4745-B725-CF2534FCB23E}"/>
              </a:ext>
            </a:extLst>
          </p:cNvPr>
          <p:cNvPicPr>
            <a:picLocks noChangeAspect="1"/>
          </p:cNvPicPr>
          <p:nvPr/>
        </p:nvPicPr>
        <p:blipFill rotWithShape="1">
          <a:blip r:embed="rId8"/>
          <a:srcRect l="22505"/>
          <a:stretch/>
        </p:blipFill>
        <p:spPr>
          <a:xfrm>
            <a:off x="5569021" y="1424149"/>
            <a:ext cx="3320357" cy="1792744"/>
          </a:xfrm>
          <a:prstGeom prst="rect">
            <a:avLst/>
          </a:prstGeom>
        </p:spPr>
      </p:pic>
      <p:pic>
        <p:nvPicPr>
          <p:cNvPr id="35" name="図 34">
            <a:extLst>
              <a:ext uri="{FF2B5EF4-FFF2-40B4-BE49-F238E27FC236}">
                <a16:creationId xmlns:a16="http://schemas.microsoft.com/office/drawing/2014/main" xmlns="" id="{9A011611-F199-4E66-BD9F-A7F944124FD7}"/>
              </a:ext>
            </a:extLst>
          </p:cNvPr>
          <p:cNvPicPr>
            <a:picLocks noChangeAspect="1"/>
          </p:cNvPicPr>
          <p:nvPr/>
        </p:nvPicPr>
        <p:blipFill rotWithShape="1">
          <a:blip r:embed="rId8"/>
          <a:srcRect t="63384" r="76980" b="8501"/>
          <a:stretch/>
        </p:blipFill>
        <p:spPr>
          <a:xfrm>
            <a:off x="4729178" y="1126046"/>
            <a:ext cx="986328" cy="504032"/>
          </a:xfrm>
          <a:prstGeom prst="rect">
            <a:avLst/>
          </a:prstGeom>
        </p:spPr>
      </p:pic>
      <p:grpSp>
        <p:nvGrpSpPr>
          <p:cNvPr id="44" name="グループ化 43">
            <a:extLst>
              <a:ext uri="{FF2B5EF4-FFF2-40B4-BE49-F238E27FC236}">
                <a16:creationId xmlns:a16="http://schemas.microsoft.com/office/drawing/2014/main" xmlns="" id="{830731A2-39D6-44D4-99ED-E121C2827450}"/>
              </a:ext>
            </a:extLst>
          </p:cNvPr>
          <p:cNvGrpSpPr/>
          <p:nvPr/>
        </p:nvGrpSpPr>
        <p:grpSpPr>
          <a:xfrm>
            <a:off x="773043" y="6166250"/>
            <a:ext cx="3798957" cy="511489"/>
            <a:chOff x="409780" y="6058341"/>
            <a:chExt cx="3798957" cy="511489"/>
          </a:xfrm>
        </p:grpSpPr>
        <p:pic>
          <p:nvPicPr>
            <p:cNvPr id="33" name="図 32">
              <a:extLst>
                <a:ext uri="{FF2B5EF4-FFF2-40B4-BE49-F238E27FC236}">
                  <a16:creationId xmlns:a16="http://schemas.microsoft.com/office/drawing/2014/main" xmlns="" id="{AA788AB9-75DE-475B-955F-872F538D448B}"/>
                </a:ext>
              </a:extLst>
            </p:cNvPr>
            <p:cNvPicPr>
              <a:picLocks noChangeAspect="1"/>
            </p:cNvPicPr>
            <p:nvPr/>
          </p:nvPicPr>
          <p:blipFill>
            <a:blip r:embed="rId9"/>
            <a:stretch>
              <a:fillRect/>
            </a:stretch>
          </p:blipFill>
          <p:spPr>
            <a:xfrm>
              <a:off x="2335712" y="6058341"/>
              <a:ext cx="1873025" cy="496739"/>
            </a:xfrm>
            <a:prstGeom prst="rect">
              <a:avLst/>
            </a:prstGeom>
          </p:spPr>
        </p:pic>
        <p:sp>
          <p:nvSpPr>
            <p:cNvPr id="37" name="正方形/長方形 36">
              <a:extLst>
                <a:ext uri="{FF2B5EF4-FFF2-40B4-BE49-F238E27FC236}">
                  <a16:creationId xmlns:a16="http://schemas.microsoft.com/office/drawing/2014/main" xmlns="" id="{97827BE5-B581-4F87-BF6C-134A91542B70}"/>
                </a:ext>
              </a:extLst>
            </p:cNvPr>
            <p:cNvSpPr/>
            <p:nvPr/>
          </p:nvSpPr>
          <p:spPr>
            <a:xfrm>
              <a:off x="409780" y="6108165"/>
              <a:ext cx="2098651" cy="461665"/>
            </a:xfrm>
            <a:prstGeom prst="rect">
              <a:avLst/>
            </a:prstGeom>
          </p:spPr>
          <p:txBody>
            <a:bodyPr wrap="none">
              <a:spAutoFit/>
            </a:bodyPr>
            <a:lstStyle/>
            <a:p>
              <a:r>
                <a:rPr lang="ja-JP" altLang="en-US" sz="2400" dirty="0"/>
                <a:t>補償器の対応</a:t>
              </a:r>
              <a:r>
                <a:rPr lang="en-US" altLang="ja-JP" sz="2400" dirty="0"/>
                <a:t>:</a:t>
              </a:r>
              <a:endParaRPr lang="ja-JP" altLang="en-US" sz="2400" dirty="0"/>
            </a:p>
          </p:txBody>
        </p:sp>
      </p:grpSp>
      <p:grpSp>
        <p:nvGrpSpPr>
          <p:cNvPr id="9" name="グループ化 8">
            <a:extLst>
              <a:ext uri="{FF2B5EF4-FFF2-40B4-BE49-F238E27FC236}">
                <a16:creationId xmlns:a16="http://schemas.microsoft.com/office/drawing/2014/main" xmlns="" id="{F4BD3541-9881-419C-9679-AB3C23753C78}"/>
              </a:ext>
            </a:extLst>
          </p:cNvPr>
          <p:cNvGrpSpPr/>
          <p:nvPr/>
        </p:nvGrpSpPr>
        <p:grpSpPr>
          <a:xfrm>
            <a:off x="-32658" y="3514996"/>
            <a:ext cx="9024259" cy="2764633"/>
            <a:chOff x="-180116" y="3496428"/>
            <a:chExt cx="9024259" cy="2764633"/>
          </a:xfrm>
        </p:grpSpPr>
        <p:sp>
          <p:nvSpPr>
            <p:cNvPr id="41" name="正方形/長方形 40">
              <a:extLst>
                <a:ext uri="{FF2B5EF4-FFF2-40B4-BE49-F238E27FC236}">
                  <a16:creationId xmlns:a16="http://schemas.microsoft.com/office/drawing/2014/main" xmlns="" id="{300AC616-B4E1-4987-BFE4-AD0AAAAC19B5}"/>
                </a:ext>
              </a:extLst>
            </p:cNvPr>
            <p:cNvSpPr/>
            <p:nvPr/>
          </p:nvSpPr>
          <p:spPr>
            <a:xfrm>
              <a:off x="3092409" y="5695321"/>
              <a:ext cx="492443" cy="461665"/>
            </a:xfrm>
            <a:prstGeom prst="rect">
              <a:avLst/>
            </a:prstGeom>
          </p:spPr>
          <p:txBody>
            <a:bodyPr wrap="none">
              <a:spAutoFit/>
            </a:bodyPr>
            <a:lstStyle/>
            <a:p>
              <a:r>
                <a:rPr lang="ja-JP" altLang="en-US" sz="2400" dirty="0"/>
                <a:t>・</a:t>
              </a:r>
            </a:p>
          </p:txBody>
        </p:sp>
        <p:grpSp>
          <p:nvGrpSpPr>
            <p:cNvPr id="8" name="グループ化 7">
              <a:extLst>
                <a:ext uri="{FF2B5EF4-FFF2-40B4-BE49-F238E27FC236}">
                  <a16:creationId xmlns:a16="http://schemas.microsoft.com/office/drawing/2014/main" xmlns="" id="{D1AABB5A-D99A-4952-A2CE-18276B76F6A6}"/>
                </a:ext>
              </a:extLst>
            </p:cNvPr>
            <p:cNvGrpSpPr/>
            <p:nvPr/>
          </p:nvGrpSpPr>
          <p:grpSpPr>
            <a:xfrm>
              <a:off x="-180116" y="3496428"/>
              <a:ext cx="9024259" cy="2764633"/>
              <a:chOff x="-180116" y="3494906"/>
              <a:chExt cx="9024259" cy="2764633"/>
            </a:xfrm>
          </p:grpSpPr>
          <p:grpSp>
            <p:nvGrpSpPr>
              <p:cNvPr id="40" name="グループ化 39">
                <a:extLst>
                  <a:ext uri="{FF2B5EF4-FFF2-40B4-BE49-F238E27FC236}">
                    <a16:creationId xmlns:a16="http://schemas.microsoft.com/office/drawing/2014/main" xmlns="" id="{2AC4674F-5CE4-4E71-870B-380D735B4A77}"/>
                  </a:ext>
                </a:extLst>
              </p:cNvPr>
              <p:cNvGrpSpPr/>
              <p:nvPr/>
            </p:nvGrpSpPr>
            <p:grpSpPr>
              <a:xfrm>
                <a:off x="3574188" y="5487851"/>
                <a:ext cx="3484310" cy="771688"/>
                <a:chOff x="5085505" y="5801667"/>
                <a:chExt cx="3484310" cy="771688"/>
              </a:xfrm>
            </p:grpSpPr>
            <p:pic>
              <p:nvPicPr>
                <p:cNvPr id="36" name="図 35">
                  <a:extLst>
                    <a:ext uri="{FF2B5EF4-FFF2-40B4-BE49-F238E27FC236}">
                      <a16:creationId xmlns:a16="http://schemas.microsoft.com/office/drawing/2014/main" xmlns="" id="{A74475A2-D523-4742-8606-604F98CFEF6E}"/>
                    </a:ext>
                  </a:extLst>
                </p:cNvPr>
                <p:cNvPicPr>
                  <a:picLocks noChangeAspect="1"/>
                </p:cNvPicPr>
                <p:nvPr/>
              </p:nvPicPr>
              <p:blipFill>
                <a:blip r:embed="rId10"/>
                <a:stretch>
                  <a:fillRect/>
                </a:stretch>
              </p:blipFill>
              <p:spPr>
                <a:xfrm>
                  <a:off x="5085505" y="5801667"/>
                  <a:ext cx="2956692" cy="771688"/>
                </a:xfrm>
                <a:prstGeom prst="rect">
                  <a:avLst/>
                </a:prstGeom>
              </p:spPr>
            </p:pic>
            <p:pic>
              <p:nvPicPr>
                <p:cNvPr id="39" name="図 38">
                  <a:extLst>
                    <a:ext uri="{FF2B5EF4-FFF2-40B4-BE49-F238E27FC236}">
                      <a16:creationId xmlns:a16="http://schemas.microsoft.com/office/drawing/2014/main" xmlns="" id="{77208A5D-C5E8-4D08-BACE-CCBD7FB89A82}"/>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020496" y="6104875"/>
                  <a:ext cx="549319" cy="228598"/>
                </a:xfrm>
                <a:prstGeom prst="rect">
                  <a:avLst/>
                </a:prstGeom>
              </p:spPr>
            </p:pic>
          </p:grpSp>
          <p:sp>
            <p:nvSpPr>
              <p:cNvPr id="4" name="左中かっこ 3">
                <a:extLst>
                  <a:ext uri="{FF2B5EF4-FFF2-40B4-BE49-F238E27FC236}">
                    <a16:creationId xmlns:a16="http://schemas.microsoft.com/office/drawing/2014/main" xmlns="" id="{362DF8CC-B30C-47E9-8924-77D8DA2F5E09}"/>
                  </a:ext>
                </a:extLst>
              </p:cNvPr>
              <p:cNvSpPr/>
              <p:nvPr/>
            </p:nvSpPr>
            <p:spPr>
              <a:xfrm>
                <a:off x="2971090" y="3656417"/>
                <a:ext cx="272406" cy="229696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xmlns="" id="{2E8452D4-DB39-425A-9A0C-BC96FC58B73C}"/>
                  </a:ext>
                </a:extLst>
              </p:cNvPr>
              <p:cNvSpPr/>
              <p:nvPr/>
            </p:nvSpPr>
            <p:spPr>
              <a:xfrm>
                <a:off x="3092062" y="3719388"/>
                <a:ext cx="5088252" cy="461665"/>
              </a:xfrm>
              <a:prstGeom prst="rect">
                <a:avLst/>
              </a:prstGeom>
            </p:spPr>
            <p:txBody>
              <a:bodyPr wrap="none">
                <a:spAutoFit/>
              </a:bodyPr>
              <a:lstStyle/>
              <a:p>
                <a:r>
                  <a:rPr lang="ja-JP" altLang="en-US" sz="2400" dirty="0"/>
                  <a:t>・入力を　　　  から　　 </a:t>
                </a:r>
                <a:r>
                  <a:rPr lang="en-US" altLang="ja-JP" sz="2400" dirty="0"/>
                  <a:t>    </a:t>
                </a:r>
                <a:r>
                  <a:rPr lang="ja-JP" altLang="en-US" sz="2400" dirty="0"/>
                  <a:t>に変更</a:t>
                </a:r>
              </a:p>
            </p:txBody>
          </p:sp>
          <p:sp>
            <p:nvSpPr>
              <p:cNvPr id="6" name="正方形/長方形 5">
                <a:extLst>
                  <a:ext uri="{FF2B5EF4-FFF2-40B4-BE49-F238E27FC236}">
                    <a16:creationId xmlns:a16="http://schemas.microsoft.com/office/drawing/2014/main" xmlns="" id="{B817DFB2-1228-47A4-8727-A03F75741C0D}"/>
                  </a:ext>
                </a:extLst>
              </p:cNvPr>
              <p:cNvSpPr/>
              <p:nvPr/>
            </p:nvSpPr>
            <p:spPr>
              <a:xfrm>
                <a:off x="3091092" y="4785412"/>
                <a:ext cx="2339102" cy="461665"/>
              </a:xfrm>
              <a:prstGeom prst="rect">
                <a:avLst/>
              </a:prstGeom>
            </p:spPr>
            <p:txBody>
              <a:bodyPr wrap="none">
                <a:spAutoFit/>
              </a:bodyPr>
              <a:lstStyle/>
              <a:p>
                <a:r>
                  <a:rPr lang="ja-JP" altLang="en-US" sz="2400" dirty="0"/>
                  <a:t>・共振角周波数</a:t>
                </a:r>
              </a:p>
            </p:txBody>
          </p:sp>
          <p:pic>
            <p:nvPicPr>
              <p:cNvPr id="25" name="図 24">
                <a:extLst>
                  <a:ext uri="{FF2B5EF4-FFF2-40B4-BE49-F238E27FC236}">
                    <a16:creationId xmlns:a16="http://schemas.microsoft.com/office/drawing/2014/main" xmlns="" id="{72BF6664-F254-4FC1-A4DD-A7608162041E}"/>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526131" y="3585420"/>
                <a:ext cx="883200" cy="729600"/>
              </a:xfrm>
              <a:prstGeom prst="rect">
                <a:avLst/>
              </a:prstGeom>
            </p:spPr>
          </p:pic>
          <p:pic>
            <p:nvPicPr>
              <p:cNvPr id="27" name="図 26">
                <a:extLst>
                  <a:ext uri="{FF2B5EF4-FFF2-40B4-BE49-F238E27FC236}">
                    <a16:creationId xmlns:a16="http://schemas.microsoft.com/office/drawing/2014/main" xmlns="" id="{9B63A99E-74CB-4AF7-A3DA-A75AA8758E5B}"/>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168334" y="3494906"/>
                <a:ext cx="903314" cy="910629"/>
              </a:xfrm>
              <a:prstGeom prst="rect">
                <a:avLst/>
              </a:prstGeom>
            </p:spPr>
          </p:pic>
          <p:grpSp>
            <p:nvGrpSpPr>
              <p:cNvPr id="42" name="グループ化 41">
                <a:extLst>
                  <a:ext uri="{FF2B5EF4-FFF2-40B4-BE49-F238E27FC236}">
                    <a16:creationId xmlns:a16="http://schemas.microsoft.com/office/drawing/2014/main" xmlns="" id="{5E6E9F3B-0F2B-4030-A054-75D4E5004620}"/>
                  </a:ext>
                </a:extLst>
              </p:cNvPr>
              <p:cNvGrpSpPr/>
              <p:nvPr/>
            </p:nvGrpSpPr>
            <p:grpSpPr>
              <a:xfrm>
                <a:off x="5295399" y="4418115"/>
                <a:ext cx="3548744" cy="997380"/>
                <a:chOff x="4985854" y="1893730"/>
                <a:chExt cx="3548744" cy="997380"/>
              </a:xfrm>
            </p:grpSpPr>
            <p:pic>
              <p:nvPicPr>
                <p:cNvPr id="28" name="図 27">
                  <a:extLst>
                    <a:ext uri="{FF2B5EF4-FFF2-40B4-BE49-F238E27FC236}">
                      <a16:creationId xmlns:a16="http://schemas.microsoft.com/office/drawing/2014/main" xmlns="" id="{302C028D-0374-4258-9E1F-E65345CFFCC3}"/>
                    </a:ext>
                  </a:extLst>
                </p:cNvPr>
                <p:cNvPicPr>
                  <a:picLocks noChangeAspect="1"/>
                </p:cNvPicPr>
                <p:nvPr/>
              </p:nvPicPr>
              <p:blipFill>
                <a:blip r:embed="rId14"/>
                <a:stretch>
                  <a:fillRect/>
                </a:stretch>
              </p:blipFill>
              <p:spPr>
                <a:xfrm>
                  <a:off x="4985854" y="1893730"/>
                  <a:ext cx="3114269" cy="997380"/>
                </a:xfrm>
                <a:prstGeom prst="rect">
                  <a:avLst/>
                </a:prstGeom>
              </p:spPr>
            </p:pic>
            <p:pic>
              <p:nvPicPr>
                <p:cNvPr id="30" name="図 29">
                  <a:extLst>
                    <a:ext uri="{FF2B5EF4-FFF2-40B4-BE49-F238E27FC236}">
                      <a16:creationId xmlns:a16="http://schemas.microsoft.com/office/drawing/2014/main" xmlns="" id="{99656E1F-1AA7-4917-9C11-70CEA48E9A9E}"/>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8112680" y="2317311"/>
                  <a:ext cx="421918" cy="198444"/>
                </a:xfrm>
                <a:prstGeom prst="rect">
                  <a:avLst/>
                </a:prstGeom>
              </p:spPr>
            </p:pic>
          </p:grpSp>
          <p:sp>
            <p:nvSpPr>
              <p:cNvPr id="43" name="正方形/長方形 42">
                <a:extLst>
                  <a:ext uri="{FF2B5EF4-FFF2-40B4-BE49-F238E27FC236}">
                    <a16:creationId xmlns:a16="http://schemas.microsoft.com/office/drawing/2014/main" xmlns="" id="{09284BA2-F5E3-490D-AA97-B0CB3764C7CD}"/>
                  </a:ext>
                </a:extLst>
              </p:cNvPr>
              <p:cNvSpPr/>
              <p:nvPr/>
            </p:nvSpPr>
            <p:spPr>
              <a:xfrm>
                <a:off x="7218460" y="5691643"/>
                <a:ext cx="1293944" cy="461665"/>
              </a:xfrm>
              <a:prstGeom prst="rect">
                <a:avLst/>
              </a:prstGeom>
            </p:spPr>
            <p:txBody>
              <a:bodyPr wrap="none">
                <a:spAutoFit/>
              </a:bodyPr>
              <a:lstStyle/>
              <a:p>
                <a:r>
                  <a:rPr lang="en-US" altLang="ja-JP" sz="2400" dirty="0"/>
                  <a:t>(</a:t>
                </a:r>
                <a:r>
                  <a:rPr lang="ja-JP" altLang="en-US" sz="2400" dirty="0"/>
                  <a:t>慣性比</a:t>
                </a:r>
                <a:r>
                  <a:rPr lang="en-US" altLang="ja-JP" sz="2400" dirty="0"/>
                  <a:t>)</a:t>
                </a:r>
                <a:endParaRPr lang="ja-JP" altLang="en-US" sz="2400" dirty="0"/>
              </a:p>
            </p:txBody>
          </p:sp>
          <p:sp>
            <p:nvSpPr>
              <p:cNvPr id="7" name="正方形/長方形 6">
                <a:extLst>
                  <a:ext uri="{FF2B5EF4-FFF2-40B4-BE49-F238E27FC236}">
                    <a16:creationId xmlns:a16="http://schemas.microsoft.com/office/drawing/2014/main" xmlns="" id="{FCD5F28A-493A-49CF-8B8A-CBD69936DF0E}"/>
                  </a:ext>
                </a:extLst>
              </p:cNvPr>
              <p:cNvSpPr/>
              <p:nvPr/>
            </p:nvSpPr>
            <p:spPr>
              <a:xfrm>
                <a:off x="-180116" y="4460190"/>
                <a:ext cx="3323346" cy="738664"/>
              </a:xfrm>
              <a:prstGeom prst="rect">
                <a:avLst/>
              </a:prstGeom>
            </p:spPr>
            <p:txBody>
              <a:bodyPr wrap="none">
                <a:spAutoFit/>
              </a:bodyPr>
              <a:lstStyle/>
              <a:p>
                <a:pPr algn="ctr"/>
                <a:r>
                  <a:rPr lang="ja-JP" altLang="en-US" sz="2400" dirty="0"/>
                  <a:t>制御対象の対応</a:t>
                </a:r>
                <a:endParaRPr lang="en-US" altLang="ja-JP" sz="2400" dirty="0"/>
              </a:p>
              <a:p>
                <a:pPr algn="ctr"/>
                <a:r>
                  <a:rPr lang="en-US" altLang="ja-JP" dirty="0"/>
                  <a:t>(</a:t>
                </a:r>
                <a:r>
                  <a:rPr lang="ja-JP" altLang="en-US" dirty="0"/>
                  <a:t>一般性を失うことなく正規化</a:t>
                </a:r>
                <a:r>
                  <a:rPr lang="en-US" altLang="ja-JP" dirty="0"/>
                  <a:t>)</a:t>
                </a:r>
              </a:p>
            </p:txBody>
          </p:sp>
        </p:grpSp>
      </p:grpSp>
    </p:spTree>
    <p:extLst>
      <p:ext uri="{BB962C8B-B14F-4D97-AF65-F5344CB8AC3E}">
        <p14:creationId xmlns:p14="http://schemas.microsoft.com/office/powerpoint/2010/main" val="102941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46F1D1-2C5E-4CB6-A07C-331BD448C0A2}"/>
              </a:ext>
            </a:extLst>
          </p:cNvPr>
          <p:cNvSpPr>
            <a:spLocks noGrp="1"/>
          </p:cNvSpPr>
          <p:nvPr>
            <p:ph type="title"/>
          </p:nvPr>
        </p:nvSpPr>
        <p:spPr/>
        <p:txBody>
          <a:bodyPr>
            <a:normAutofit/>
          </a:bodyPr>
          <a:lstStyle/>
          <a:p>
            <a:r>
              <a:rPr kumimoji="1" lang="ja-JP" altLang="en-US" dirty="0"/>
              <a:t>閉ループ伝達関数と安定条件</a:t>
            </a:r>
          </a:p>
        </p:txBody>
      </p:sp>
      <p:pic>
        <p:nvPicPr>
          <p:cNvPr id="4" name="図 3">
            <a:extLst>
              <a:ext uri="{FF2B5EF4-FFF2-40B4-BE49-F238E27FC236}">
                <a16:creationId xmlns:a16="http://schemas.microsoft.com/office/drawing/2014/main" xmlns="" id="{EA4885F2-FBCD-485C-87D6-414DD64ECDC6}"/>
              </a:ext>
            </a:extLst>
          </p:cNvPr>
          <p:cNvPicPr>
            <a:picLocks noChangeAspect="1"/>
          </p:cNvPicPr>
          <p:nvPr/>
        </p:nvPicPr>
        <p:blipFill>
          <a:blip r:embed="rId4"/>
          <a:stretch>
            <a:fillRect/>
          </a:stretch>
        </p:blipFill>
        <p:spPr>
          <a:xfrm>
            <a:off x="2680411" y="2043601"/>
            <a:ext cx="3990239" cy="1317960"/>
          </a:xfrm>
          <a:prstGeom prst="rect">
            <a:avLst/>
          </a:prstGeom>
        </p:spPr>
      </p:pic>
      <p:sp>
        <p:nvSpPr>
          <p:cNvPr id="5" name="テキスト ボックス 4">
            <a:extLst>
              <a:ext uri="{FF2B5EF4-FFF2-40B4-BE49-F238E27FC236}">
                <a16:creationId xmlns:a16="http://schemas.microsoft.com/office/drawing/2014/main" xmlns="" id="{AC4EA86F-98AE-4871-8F2D-8D6F5B7D93E7}"/>
              </a:ext>
            </a:extLst>
          </p:cNvPr>
          <p:cNvSpPr txBox="1"/>
          <p:nvPr/>
        </p:nvSpPr>
        <p:spPr>
          <a:xfrm>
            <a:off x="484793" y="1694905"/>
            <a:ext cx="3223967" cy="461665"/>
          </a:xfrm>
          <a:prstGeom prst="rect">
            <a:avLst/>
          </a:prstGeom>
          <a:noFill/>
        </p:spPr>
        <p:txBody>
          <a:bodyPr wrap="square" rtlCol="0">
            <a:spAutoFit/>
          </a:bodyPr>
          <a:lstStyle/>
          <a:p>
            <a:r>
              <a:rPr kumimoji="1" lang="ja-JP" altLang="en-US" sz="2400" dirty="0"/>
              <a:t>閉ループ伝達関数：</a:t>
            </a:r>
          </a:p>
        </p:txBody>
      </p:sp>
      <p:grpSp>
        <p:nvGrpSpPr>
          <p:cNvPr id="9" name="グループ化 8">
            <a:extLst>
              <a:ext uri="{FF2B5EF4-FFF2-40B4-BE49-F238E27FC236}">
                <a16:creationId xmlns:a16="http://schemas.microsoft.com/office/drawing/2014/main" xmlns="" id="{1744575A-475F-421B-BE06-3B3F4C345FD6}"/>
              </a:ext>
            </a:extLst>
          </p:cNvPr>
          <p:cNvGrpSpPr/>
          <p:nvPr/>
        </p:nvGrpSpPr>
        <p:grpSpPr>
          <a:xfrm>
            <a:off x="561310" y="4844613"/>
            <a:ext cx="7408412" cy="830997"/>
            <a:chOff x="484793" y="4133317"/>
            <a:chExt cx="7408412" cy="830997"/>
          </a:xfrm>
        </p:grpSpPr>
        <p:sp>
          <p:nvSpPr>
            <p:cNvPr id="7" name="テキスト ボックス 6">
              <a:extLst>
                <a:ext uri="{FF2B5EF4-FFF2-40B4-BE49-F238E27FC236}">
                  <a16:creationId xmlns:a16="http://schemas.microsoft.com/office/drawing/2014/main" xmlns="" id="{1884C66A-DA21-475F-910C-3DF62B1538D2}"/>
                </a:ext>
              </a:extLst>
            </p:cNvPr>
            <p:cNvSpPr txBox="1"/>
            <p:nvPr/>
          </p:nvSpPr>
          <p:spPr>
            <a:xfrm>
              <a:off x="484793" y="4133317"/>
              <a:ext cx="5482374" cy="830997"/>
            </a:xfrm>
            <a:prstGeom prst="rect">
              <a:avLst/>
            </a:prstGeom>
            <a:noFill/>
          </p:spPr>
          <p:txBody>
            <a:bodyPr wrap="square" rtlCol="0">
              <a:spAutoFit/>
            </a:bodyPr>
            <a:lstStyle/>
            <a:p>
              <a:r>
                <a:rPr kumimoji="1" lang="ja-JP" altLang="en-US" sz="2400" dirty="0"/>
                <a:t>閉ループ系の安定条件：</a:t>
              </a:r>
              <a:endParaRPr kumimoji="1" lang="en-US" altLang="ja-JP" sz="2400" dirty="0"/>
            </a:p>
            <a:p>
              <a:r>
                <a:rPr kumimoji="1" lang="en-US" altLang="ja-JP" sz="2400" dirty="0"/>
                <a:t>			</a:t>
              </a:r>
              <a:r>
                <a:rPr kumimoji="1" lang="ja-JP" altLang="en-US" sz="2400" dirty="0"/>
                <a:t>フルビッツの安定判別より</a:t>
              </a:r>
            </a:p>
          </p:txBody>
        </p:sp>
        <p:pic>
          <p:nvPicPr>
            <p:cNvPr id="8" name="図 7">
              <a:extLst>
                <a:ext uri="{FF2B5EF4-FFF2-40B4-BE49-F238E27FC236}">
                  <a16:creationId xmlns:a16="http://schemas.microsoft.com/office/drawing/2014/main" xmlns="" id="{A97D997D-92B4-4308-BDF1-C13CE518AE65}"/>
                </a:ext>
              </a:extLst>
            </p:cNvPr>
            <p:cNvPicPr>
              <a:picLocks noChangeAspect="1"/>
            </p:cNvPicPr>
            <p:nvPr/>
          </p:nvPicPr>
          <p:blipFill>
            <a:blip r:embed="rId5"/>
            <a:stretch>
              <a:fillRect/>
            </a:stretch>
          </p:blipFill>
          <p:spPr>
            <a:xfrm>
              <a:off x="5681587" y="4400214"/>
              <a:ext cx="2211618" cy="510158"/>
            </a:xfrm>
            <a:prstGeom prst="rect">
              <a:avLst/>
            </a:prstGeom>
          </p:spPr>
        </p:pic>
      </p:grpSp>
      <p:grpSp>
        <p:nvGrpSpPr>
          <p:cNvPr id="24" name="グループ化 23">
            <a:extLst>
              <a:ext uri="{FF2B5EF4-FFF2-40B4-BE49-F238E27FC236}">
                <a16:creationId xmlns:a16="http://schemas.microsoft.com/office/drawing/2014/main" xmlns="" id="{FB58B95A-D5C3-4BA0-A943-904CEC3C6D7A}"/>
              </a:ext>
            </a:extLst>
          </p:cNvPr>
          <p:cNvGrpSpPr/>
          <p:nvPr/>
        </p:nvGrpSpPr>
        <p:grpSpPr>
          <a:xfrm>
            <a:off x="5504922" y="1690806"/>
            <a:ext cx="1338828" cy="1303502"/>
            <a:chOff x="5514567" y="1377892"/>
            <a:chExt cx="1338828" cy="1303502"/>
          </a:xfrm>
        </p:grpSpPr>
        <p:sp>
          <p:nvSpPr>
            <p:cNvPr id="18" name="L 字 17">
              <a:extLst>
                <a:ext uri="{FF2B5EF4-FFF2-40B4-BE49-F238E27FC236}">
                  <a16:creationId xmlns:a16="http://schemas.microsoft.com/office/drawing/2014/main" xmlns="" id="{1A6F9B0E-1AA2-4673-B1A0-412C7D290A8B}"/>
                </a:ext>
              </a:extLst>
            </p:cNvPr>
            <p:cNvSpPr/>
            <p:nvPr/>
          </p:nvSpPr>
          <p:spPr>
            <a:xfrm rot="10800000">
              <a:off x="5601533" y="1704801"/>
              <a:ext cx="1078762" cy="976593"/>
            </a:xfrm>
            <a:prstGeom prst="corner">
              <a:avLst>
                <a:gd name="adj1" fmla="val 51898"/>
                <a:gd name="adj2" fmla="val 8635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xmlns="" id="{88D44C4D-FF2E-4018-9B51-539DB9BFB421}"/>
                </a:ext>
              </a:extLst>
            </p:cNvPr>
            <p:cNvSpPr/>
            <p:nvPr/>
          </p:nvSpPr>
          <p:spPr>
            <a:xfrm>
              <a:off x="5514567" y="1377892"/>
              <a:ext cx="1338828" cy="369332"/>
            </a:xfrm>
            <a:prstGeom prst="rect">
              <a:avLst/>
            </a:prstGeom>
          </p:spPr>
          <p:txBody>
            <a:bodyPr wrap="none">
              <a:spAutoFit/>
            </a:bodyPr>
            <a:lstStyle/>
            <a:p>
              <a:r>
                <a:rPr lang="ja-JP" altLang="en-US" dirty="0"/>
                <a:t>直流ゲイン</a:t>
              </a:r>
            </a:p>
          </p:txBody>
        </p:sp>
      </p:grpSp>
      <p:grpSp>
        <p:nvGrpSpPr>
          <p:cNvPr id="43" name="グループ化 42">
            <a:extLst>
              <a:ext uri="{FF2B5EF4-FFF2-40B4-BE49-F238E27FC236}">
                <a16:creationId xmlns:a16="http://schemas.microsoft.com/office/drawing/2014/main" xmlns="" id="{4069A0F6-F804-42B4-BB6F-C6EB029D08BA}"/>
              </a:ext>
            </a:extLst>
          </p:cNvPr>
          <p:cNvGrpSpPr/>
          <p:nvPr/>
        </p:nvGrpSpPr>
        <p:grpSpPr>
          <a:xfrm>
            <a:off x="2970355" y="3710257"/>
            <a:ext cx="5466634" cy="461665"/>
            <a:chOff x="3130611" y="3489028"/>
            <a:chExt cx="5466634" cy="461665"/>
          </a:xfrm>
        </p:grpSpPr>
        <p:sp>
          <p:nvSpPr>
            <p:cNvPr id="23" name="テキスト ボックス 22">
              <a:extLst>
                <a:ext uri="{FF2B5EF4-FFF2-40B4-BE49-F238E27FC236}">
                  <a16:creationId xmlns:a16="http://schemas.microsoft.com/office/drawing/2014/main" xmlns="" id="{32D21C31-01C6-47DC-A5BE-AFC94987F058}"/>
                </a:ext>
              </a:extLst>
            </p:cNvPr>
            <p:cNvSpPr txBox="1"/>
            <p:nvPr/>
          </p:nvSpPr>
          <p:spPr>
            <a:xfrm>
              <a:off x="3318017" y="3489028"/>
              <a:ext cx="5279228" cy="461665"/>
            </a:xfrm>
            <a:prstGeom prst="rect">
              <a:avLst/>
            </a:prstGeom>
            <a:noFill/>
          </p:spPr>
          <p:txBody>
            <a:bodyPr wrap="square" rtlCol="0">
              <a:spAutoFit/>
            </a:bodyPr>
            <a:lstStyle/>
            <a:p>
              <a:r>
                <a:rPr kumimoji="1" lang="ja-JP" altLang="en-US" sz="2400" dirty="0"/>
                <a:t>：直流ゲインを指定するパラメータ</a:t>
              </a:r>
            </a:p>
          </p:txBody>
        </p:sp>
        <p:pic>
          <p:nvPicPr>
            <p:cNvPr id="42" name="図 41">
              <a:extLst>
                <a:ext uri="{FF2B5EF4-FFF2-40B4-BE49-F238E27FC236}">
                  <a16:creationId xmlns:a16="http://schemas.microsoft.com/office/drawing/2014/main" xmlns="" id="{E606B3AA-A636-4D2D-9D38-F2770B0C3FF5}"/>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30611" y="3541294"/>
              <a:ext cx="171886" cy="265143"/>
            </a:xfrm>
            <a:prstGeom prst="rect">
              <a:avLst/>
            </a:prstGeom>
          </p:spPr>
        </p:pic>
      </p:grpSp>
    </p:spTree>
    <p:extLst>
      <p:ext uri="{BB962C8B-B14F-4D97-AF65-F5344CB8AC3E}">
        <p14:creationId xmlns:p14="http://schemas.microsoft.com/office/powerpoint/2010/main" val="8422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地図 が含まれている画像&#10;&#10;自動的に生成された説明">
            <a:extLst>
              <a:ext uri="{FF2B5EF4-FFF2-40B4-BE49-F238E27FC236}">
                <a16:creationId xmlns:a16="http://schemas.microsoft.com/office/drawing/2014/main" xmlns="" id="{8802FDC4-B120-480E-90FF-0BED585A37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0962" y="1655922"/>
            <a:ext cx="4657113" cy="4664367"/>
          </a:xfrm>
          <a:prstGeom prst="rect">
            <a:avLst/>
          </a:prstGeom>
        </p:spPr>
      </p:pic>
      <p:sp>
        <p:nvSpPr>
          <p:cNvPr id="2" name="タイトル 1">
            <a:extLst>
              <a:ext uri="{FF2B5EF4-FFF2-40B4-BE49-F238E27FC236}">
                <a16:creationId xmlns:a16="http://schemas.microsoft.com/office/drawing/2014/main" xmlns="" id="{2E521A14-AE91-4114-B333-268234040CB3}"/>
              </a:ext>
            </a:extLst>
          </p:cNvPr>
          <p:cNvSpPr>
            <a:spLocks noGrp="1"/>
          </p:cNvSpPr>
          <p:nvPr>
            <p:ph type="title"/>
          </p:nvPr>
        </p:nvSpPr>
        <p:spPr/>
        <p:txBody>
          <a:bodyPr>
            <a:normAutofit/>
          </a:bodyPr>
          <a:lstStyle/>
          <a:p>
            <a:r>
              <a:rPr lang="ja-JP" altLang="en-US" dirty="0"/>
              <a:t>低周波数域で平坦な特性を持つ構成法</a:t>
            </a:r>
            <a:endParaRPr kumimoji="1" lang="ja-JP" altLang="en-US" dirty="0"/>
          </a:p>
        </p:txBody>
      </p:sp>
      <p:sp>
        <p:nvSpPr>
          <p:cNvPr id="3" name="テキスト ボックス 2">
            <a:extLst>
              <a:ext uri="{FF2B5EF4-FFF2-40B4-BE49-F238E27FC236}">
                <a16:creationId xmlns:a16="http://schemas.microsoft.com/office/drawing/2014/main" xmlns="" id="{390499F9-D994-4EB7-8172-8DBC6DB4614C}"/>
              </a:ext>
            </a:extLst>
          </p:cNvPr>
          <p:cNvSpPr txBox="1"/>
          <p:nvPr/>
        </p:nvSpPr>
        <p:spPr>
          <a:xfrm>
            <a:off x="5992501" y="903774"/>
            <a:ext cx="3223967" cy="461665"/>
          </a:xfrm>
          <a:prstGeom prst="rect">
            <a:avLst/>
          </a:prstGeom>
          <a:noFill/>
        </p:spPr>
        <p:txBody>
          <a:bodyPr wrap="square" rtlCol="0">
            <a:spAutoFit/>
          </a:bodyPr>
          <a:lstStyle/>
          <a:p>
            <a:r>
              <a:rPr kumimoji="1" lang="en-US" altLang="ja-JP" sz="2400" dirty="0"/>
              <a:t>(</a:t>
            </a:r>
            <a:r>
              <a:rPr kumimoji="1" lang="ja-JP" altLang="en-US" sz="2400" dirty="0"/>
              <a:t>修士中間審査で報告</a:t>
            </a:r>
            <a:r>
              <a:rPr kumimoji="1" lang="en-US" altLang="ja-JP" sz="2400" dirty="0"/>
              <a:t>)</a:t>
            </a:r>
            <a:endParaRPr kumimoji="1" lang="ja-JP" altLang="en-US" sz="2400" dirty="0"/>
          </a:p>
        </p:txBody>
      </p:sp>
      <p:pic>
        <p:nvPicPr>
          <p:cNvPr id="35" name="図 34">
            <a:extLst>
              <a:ext uri="{FF2B5EF4-FFF2-40B4-BE49-F238E27FC236}">
                <a16:creationId xmlns:a16="http://schemas.microsoft.com/office/drawing/2014/main" xmlns="" id="{D94D0D74-1069-42CE-968C-11B12A2CCF6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431167" y="1820035"/>
            <a:ext cx="385888" cy="290578"/>
          </a:xfrm>
          <a:prstGeom prst="rect">
            <a:avLst/>
          </a:prstGeom>
        </p:spPr>
      </p:pic>
      <p:grpSp>
        <p:nvGrpSpPr>
          <p:cNvPr id="42" name="グループ化 41">
            <a:extLst>
              <a:ext uri="{FF2B5EF4-FFF2-40B4-BE49-F238E27FC236}">
                <a16:creationId xmlns:a16="http://schemas.microsoft.com/office/drawing/2014/main" xmlns="" id="{631CBC86-50DC-464D-93F2-F19493451D31}"/>
              </a:ext>
            </a:extLst>
          </p:cNvPr>
          <p:cNvGrpSpPr/>
          <p:nvPr/>
        </p:nvGrpSpPr>
        <p:grpSpPr>
          <a:xfrm>
            <a:off x="547393" y="1467685"/>
            <a:ext cx="7650626" cy="461665"/>
            <a:chOff x="928180" y="1539011"/>
            <a:chExt cx="7650626" cy="461665"/>
          </a:xfrm>
        </p:grpSpPr>
        <p:pic>
          <p:nvPicPr>
            <p:cNvPr id="21" name="図 20">
              <a:extLst>
                <a:ext uri="{FF2B5EF4-FFF2-40B4-BE49-F238E27FC236}">
                  <a16:creationId xmlns:a16="http://schemas.microsoft.com/office/drawing/2014/main" xmlns="" id="{039AE11B-2101-43F9-ABDE-CBD270B1F35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928180" y="1557405"/>
              <a:ext cx="928914" cy="325486"/>
            </a:xfrm>
            <a:prstGeom prst="rect">
              <a:avLst/>
            </a:prstGeom>
          </p:spPr>
        </p:pic>
        <p:sp>
          <p:nvSpPr>
            <p:cNvPr id="40" name="正方形/長方形 39">
              <a:extLst>
                <a:ext uri="{FF2B5EF4-FFF2-40B4-BE49-F238E27FC236}">
                  <a16:creationId xmlns:a16="http://schemas.microsoft.com/office/drawing/2014/main" xmlns="" id="{1C264A1E-9972-4ECF-ABE0-265CA4128FAD}"/>
                </a:ext>
              </a:extLst>
            </p:cNvPr>
            <p:cNvSpPr/>
            <p:nvPr/>
          </p:nvSpPr>
          <p:spPr>
            <a:xfrm>
              <a:off x="1857094" y="1539011"/>
              <a:ext cx="6721712" cy="461665"/>
            </a:xfrm>
            <a:prstGeom prst="rect">
              <a:avLst/>
            </a:prstGeom>
          </p:spPr>
          <p:txBody>
            <a:bodyPr wrap="none">
              <a:spAutoFit/>
            </a:bodyPr>
            <a:lstStyle/>
            <a:p>
              <a:r>
                <a:rPr lang="ja-JP" altLang="en-US" sz="2400" dirty="0"/>
                <a:t>の場合：特別な周波数　  で開ループと一致</a:t>
              </a:r>
              <a:r>
                <a:rPr lang="en-US" altLang="ja-JP" dirty="0"/>
                <a:t>[15]</a:t>
              </a:r>
              <a:endParaRPr lang="ja-JP" altLang="en-US" sz="2400" dirty="0"/>
            </a:p>
          </p:txBody>
        </p:sp>
        <p:pic>
          <p:nvPicPr>
            <p:cNvPr id="41" name="図 40">
              <a:extLst>
                <a:ext uri="{FF2B5EF4-FFF2-40B4-BE49-F238E27FC236}">
                  <a16:creationId xmlns:a16="http://schemas.microsoft.com/office/drawing/2014/main" xmlns="" id="{08E4DC6D-A715-4C1C-8BFD-53F7D3C42E56}"/>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053219" y="1556160"/>
              <a:ext cx="385888" cy="290578"/>
            </a:xfrm>
            <a:prstGeom prst="rect">
              <a:avLst/>
            </a:prstGeom>
          </p:spPr>
        </p:pic>
      </p:grpSp>
      <p:grpSp>
        <p:nvGrpSpPr>
          <p:cNvPr id="43" name="グループ化 42">
            <a:extLst>
              <a:ext uri="{FF2B5EF4-FFF2-40B4-BE49-F238E27FC236}">
                <a16:creationId xmlns:a16="http://schemas.microsoft.com/office/drawing/2014/main" xmlns="" id="{2894FA03-40B5-4D60-B1C4-8D08BE9CE602}"/>
              </a:ext>
            </a:extLst>
          </p:cNvPr>
          <p:cNvGrpSpPr/>
          <p:nvPr/>
        </p:nvGrpSpPr>
        <p:grpSpPr>
          <a:xfrm>
            <a:off x="1967367" y="1987828"/>
            <a:ext cx="1512572" cy="968462"/>
            <a:chOff x="554391" y="5292045"/>
            <a:chExt cx="1512572" cy="968462"/>
          </a:xfrm>
        </p:grpSpPr>
        <p:pic>
          <p:nvPicPr>
            <p:cNvPr id="44" name="図 43">
              <a:extLst>
                <a:ext uri="{FF2B5EF4-FFF2-40B4-BE49-F238E27FC236}">
                  <a16:creationId xmlns:a16="http://schemas.microsoft.com/office/drawing/2014/main" xmlns="" id="{19895B49-D637-451C-B7DB-240E5238F981}"/>
                </a:ext>
              </a:extLst>
            </p:cNvPr>
            <p:cNvPicPr>
              <a:picLocks noChangeAspect="1"/>
            </p:cNvPicPr>
            <p:nvPr>
              <p:custDataLst>
                <p:tags r:id="rId4"/>
              </p:custDataLst>
            </p:nvPr>
          </p:nvPicPr>
          <p:blipFill rotWithShape="1">
            <a:blip r:embed="rId12" cstate="print">
              <a:extLst>
                <a:ext uri="{28A0092B-C50C-407E-A947-70E740481C1C}">
                  <a14:useLocalDpi xmlns:a14="http://schemas.microsoft.com/office/drawing/2010/main" val="0"/>
                </a:ext>
              </a:extLst>
            </a:blip>
            <a:srcRect r="78707"/>
            <a:stretch/>
          </p:blipFill>
          <p:spPr>
            <a:xfrm>
              <a:off x="554391" y="5402651"/>
              <a:ext cx="408371" cy="851200"/>
            </a:xfrm>
            <a:prstGeom prst="rect">
              <a:avLst/>
            </a:prstGeom>
          </p:spPr>
        </p:pic>
        <p:pic>
          <p:nvPicPr>
            <p:cNvPr id="45" name="図 44">
              <a:extLst>
                <a:ext uri="{FF2B5EF4-FFF2-40B4-BE49-F238E27FC236}">
                  <a16:creationId xmlns:a16="http://schemas.microsoft.com/office/drawing/2014/main" xmlns="" id="{2CE9BCE8-A4F7-4B8B-8BF0-A328E2561CFC}"/>
                </a:ext>
              </a:extLst>
            </p:cNvPr>
            <p:cNvPicPr>
              <a:picLocks noChangeAspect="1"/>
            </p:cNvPicPr>
            <p:nvPr/>
          </p:nvPicPr>
          <p:blipFill rotWithShape="1">
            <a:blip r:embed="rId13"/>
            <a:srcRect r="29108"/>
            <a:stretch/>
          </p:blipFill>
          <p:spPr>
            <a:xfrm>
              <a:off x="962762" y="5292045"/>
              <a:ext cx="1104201" cy="968462"/>
            </a:xfrm>
            <a:prstGeom prst="rect">
              <a:avLst/>
            </a:prstGeom>
          </p:spPr>
        </p:pic>
      </p:grpSp>
      <p:pic>
        <p:nvPicPr>
          <p:cNvPr id="46" name="図 45">
            <a:extLst>
              <a:ext uri="{FF2B5EF4-FFF2-40B4-BE49-F238E27FC236}">
                <a16:creationId xmlns:a16="http://schemas.microsoft.com/office/drawing/2014/main" xmlns="" id="{FA1B8B9F-A422-4DFB-87D3-CFE4C8638B44}"/>
              </a:ext>
            </a:extLst>
          </p:cNvPr>
          <p:cNvPicPr>
            <a:picLocks noChangeAspect="1"/>
          </p:cNvPicPr>
          <p:nvPr/>
        </p:nvPicPr>
        <p:blipFill rotWithShape="1">
          <a:blip r:embed="rId14"/>
          <a:srcRect r="22567"/>
          <a:stretch/>
        </p:blipFill>
        <p:spPr>
          <a:xfrm>
            <a:off x="1780933" y="4124752"/>
            <a:ext cx="1561890" cy="1025180"/>
          </a:xfrm>
          <a:prstGeom prst="rect">
            <a:avLst/>
          </a:prstGeom>
        </p:spPr>
      </p:pic>
      <p:grpSp>
        <p:nvGrpSpPr>
          <p:cNvPr id="52" name="グループ化 51">
            <a:extLst>
              <a:ext uri="{FF2B5EF4-FFF2-40B4-BE49-F238E27FC236}">
                <a16:creationId xmlns:a16="http://schemas.microsoft.com/office/drawing/2014/main" xmlns="" id="{A6730952-05A3-4D7A-921D-5F5302C54706}"/>
              </a:ext>
            </a:extLst>
          </p:cNvPr>
          <p:cNvGrpSpPr/>
          <p:nvPr/>
        </p:nvGrpSpPr>
        <p:grpSpPr>
          <a:xfrm>
            <a:off x="178894" y="3354337"/>
            <a:ext cx="3667616" cy="893641"/>
            <a:chOff x="966526" y="5184830"/>
            <a:chExt cx="3667616" cy="893641"/>
          </a:xfrm>
        </p:grpSpPr>
        <p:sp>
          <p:nvSpPr>
            <p:cNvPr id="54" name="正方形/長方形 53">
              <a:extLst>
                <a:ext uri="{FF2B5EF4-FFF2-40B4-BE49-F238E27FC236}">
                  <a16:creationId xmlns:a16="http://schemas.microsoft.com/office/drawing/2014/main" xmlns="" id="{266989BD-5CFF-4ECB-91F6-9EDA3D78409C}"/>
                </a:ext>
              </a:extLst>
            </p:cNvPr>
            <p:cNvSpPr/>
            <p:nvPr/>
          </p:nvSpPr>
          <p:spPr>
            <a:xfrm>
              <a:off x="1679487" y="5616806"/>
              <a:ext cx="2954655"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二点のゲインを一致</a:t>
              </a:r>
            </a:p>
          </p:txBody>
        </p:sp>
        <p:sp>
          <p:nvSpPr>
            <p:cNvPr id="55" name="正方形/長方形 54">
              <a:extLst>
                <a:ext uri="{FF2B5EF4-FFF2-40B4-BE49-F238E27FC236}">
                  <a16:creationId xmlns:a16="http://schemas.microsoft.com/office/drawing/2014/main" xmlns="" id="{73F95DA5-41E5-4CB2-9936-C16C9E0E9473}"/>
                </a:ext>
              </a:extLst>
            </p:cNvPr>
            <p:cNvSpPr/>
            <p:nvPr/>
          </p:nvSpPr>
          <p:spPr>
            <a:xfrm>
              <a:off x="966526" y="5184830"/>
              <a:ext cx="2646878"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最適な比例補償器</a:t>
              </a:r>
            </a:p>
          </p:txBody>
        </p:sp>
      </p:grpSp>
      <p:grpSp>
        <p:nvGrpSpPr>
          <p:cNvPr id="56" name="グループ化 55">
            <a:extLst>
              <a:ext uri="{FF2B5EF4-FFF2-40B4-BE49-F238E27FC236}">
                <a16:creationId xmlns:a16="http://schemas.microsoft.com/office/drawing/2014/main" xmlns="" id="{7A79D05F-BBFC-4402-A746-53ADB5489D5C}"/>
              </a:ext>
            </a:extLst>
          </p:cNvPr>
          <p:cNvGrpSpPr/>
          <p:nvPr/>
        </p:nvGrpSpPr>
        <p:grpSpPr>
          <a:xfrm>
            <a:off x="3846510" y="3641123"/>
            <a:ext cx="2877763" cy="425854"/>
            <a:chOff x="3767728" y="3818367"/>
            <a:chExt cx="2877763" cy="425854"/>
          </a:xfrm>
        </p:grpSpPr>
        <p:sp>
          <p:nvSpPr>
            <p:cNvPr id="57" name="楕円 56">
              <a:extLst>
                <a:ext uri="{FF2B5EF4-FFF2-40B4-BE49-F238E27FC236}">
                  <a16:creationId xmlns:a16="http://schemas.microsoft.com/office/drawing/2014/main" xmlns="" id="{1D4F1749-F102-4394-92F4-F369FB1291E3}"/>
                </a:ext>
              </a:extLst>
            </p:cNvPr>
            <p:cNvSpPr/>
            <p:nvPr/>
          </p:nvSpPr>
          <p:spPr>
            <a:xfrm>
              <a:off x="4894451" y="3884221"/>
              <a:ext cx="360000" cy="360000"/>
            </a:xfrm>
            <a:prstGeom prst="ellipse">
              <a:avLst/>
            </a:prstGeom>
            <a:no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nvGrpSpPr>
            <p:cNvPr id="58" name="グループ化 57">
              <a:extLst>
                <a:ext uri="{FF2B5EF4-FFF2-40B4-BE49-F238E27FC236}">
                  <a16:creationId xmlns:a16="http://schemas.microsoft.com/office/drawing/2014/main" xmlns="" id="{32562410-4C01-483D-9684-76A2D543A69B}"/>
                </a:ext>
              </a:extLst>
            </p:cNvPr>
            <p:cNvGrpSpPr/>
            <p:nvPr/>
          </p:nvGrpSpPr>
          <p:grpSpPr>
            <a:xfrm>
              <a:off x="3767728" y="3998367"/>
              <a:ext cx="2517763" cy="196023"/>
              <a:chOff x="3767728" y="3998367"/>
              <a:chExt cx="2517763" cy="196023"/>
            </a:xfrm>
          </p:grpSpPr>
          <p:cxnSp>
            <p:nvCxnSpPr>
              <p:cNvPr id="60" name="直線コネクタ 59">
                <a:extLst>
                  <a:ext uri="{FF2B5EF4-FFF2-40B4-BE49-F238E27FC236}">
                    <a16:creationId xmlns:a16="http://schemas.microsoft.com/office/drawing/2014/main" xmlns="" id="{800068DE-4154-49DD-BB38-EF569B50868E}"/>
                  </a:ext>
                </a:extLst>
              </p:cNvPr>
              <p:cNvCxnSpPr>
                <a:cxnSpLocks/>
                <a:stCxn id="54" idx="3"/>
                <a:endCxn id="57" idx="2"/>
              </p:cNvCxnSpPr>
              <p:nvPr/>
            </p:nvCxnSpPr>
            <p:spPr>
              <a:xfrm flipV="1">
                <a:off x="3767728" y="4064221"/>
                <a:ext cx="1126723" cy="1301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xmlns="" id="{53E0FCBA-B0BC-4572-A2F4-5E68B61F5E14}"/>
                  </a:ext>
                </a:extLst>
              </p:cNvPr>
              <p:cNvCxnSpPr>
                <a:cxnSpLocks/>
                <a:stCxn id="54" idx="3"/>
                <a:endCxn id="59" idx="2"/>
              </p:cNvCxnSpPr>
              <p:nvPr/>
            </p:nvCxnSpPr>
            <p:spPr>
              <a:xfrm flipV="1">
                <a:off x="3767728" y="3998367"/>
                <a:ext cx="2517763" cy="19602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9" name="楕円 58">
              <a:extLst>
                <a:ext uri="{FF2B5EF4-FFF2-40B4-BE49-F238E27FC236}">
                  <a16:creationId xmlns:a16="http://schemas.microsoft.com/office/drawing/2014/main" xmlns="" id="{26C04D3B-CDE7-4EB7-92E5-347B0C02C2CC}"/>
                </a:ext>
              </a:extLst>
            </p:cNvPr>
            <p:cNvSpPr/>
            <p:nvPr/>
          </p:nvSpPr>
          <p:spPr>
            <a:xfrm>
              <a:off x="6285491" y="3818367"/>
              <a:ext cx="360000" cy="360000"/>
            </a:xfrm>
            <a:prstGeom prst="ellipse">
              <a:avLst/>
            </a:prstGeom>
            <a:no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68" name="正方形/長方形 67">
            <a:extLst>
              <a:ext uri="{FF2B5EF4-FFF2-40B4-BE49-F238E27FC236}">
                <a16:creationId xmlns:a16="http://schemas.microsoft.com/office/drawing/2014/main" xmlns="" id="{5BA4FC11-8014-48B2-B16D-E705395576E7}"/>
              </a:ext>
            </a:extLst>
          </p:cNvPr>
          <p:cNvSpPr/>
          <p:nvPr/>
        </p:nvSpPr>
        <p:spPr>
          <a:xfrm>
            <a:off x="2103501" y="6154773"/>
            <a:ext cx="3877985"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の場合の補償器構成に利用</a:t>
            </a:r>
            <a:endParaRPr lang="en-US" altLang="ja-JP" sz="2400" dirty="0">
              <a:latin typeface="Times New Roman" panose="02020603050405020304" pitchFamily="18" charset="0"/>
              <a:cs typeface="Times New Roman" panose="02020603050405020304" pitchFamily="18" charset="0"/>
            </a:endParaRPr>
          </a:p>
        </p:txBody>
      </p:sp>
      <p:pic>
        <p:nvPicPr>
          <p:cNvPr id="71" name="図 70">
            <a:extLst>
              <a:ext uri="{FF2B5EF4-FFF2-40B4-BE49-F238E27FC236}">
                <a16:creationId xmlns:a16="http://schemas.microsoft.com/office/drawing/2014/main" xmlns="" id="{0695E8C4-DD33-46EF-95AC-93A3187875FA}"/>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221690" y="6192661"/>
            <a:ext cx="928914" cy="345600"/>
          </a:xfrm>
          <a:prstGeom prst="rect">
            <a:avLst/>
          </a:prstGeom>
        </p:spPr>
      </p:pic>
      <p:sp>
        <p:nvSpPr>
          <p:cNvPr id="72" name="正方形/長方形 71">
            <a:extLst>
              <a:ext uri="{FF2B5EF4-FFF2-40B4-BE49-F238E27FC236}">
                <a16:creationId xmlns:a16="http://schemas.microsoft.com/office/drawing/2014/main" xmlns="" id="{338DED9B-1B88-4E62-8772-DD02280B0459}"/>
              </a:ext>
            </a:extLst>
          </p:cNvPr>
          <p:cNvSpPr/>
          <p:nvPr/>
        </p:nvSpPr>
        <p:spPr>
          <a:xfrm>
            <a:off x="178894" y="5666002"/>
            <a:ext cx="4493538"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低周波数域で平坦なゲイン特性</a:t>
            </a:r>
          </a:p>
        </p:txBody>
      </p:sp>
      <p:sp>
        <p:nvSpPr>
          <p:cNvPr id="73" name="正方形/長方形 72">
            <a:extLst>
              <a:ext uri="{FF2B5EF4-FFF2-40B4-BE49-F238E27FC236}">
                <a16:creationId xmlns:a16="http://schemas.microsoft.com/office/drawing/2014/main" xmlns="" id="{E756F4A2-3912-4340-B2AE-064C7C7B5201}"/>
              </a:ext>
            </a:extLst>
          </p:cNvPr>
          <p:cNvSpPr/>
          <p:nvPr/>
        </p:nvSpPr>
        <p:spPr>
          <a:xfrm>
            <a:off x="688011" y="6134628"/>
            <a:ext cx="492443" cy="461665"/>
          </a:xfrm>
          <a:prstGeom prst="rect">
            <a:avLst/>
          </a:prstGeom>
        </p:spPr>
        <p:txBody>
          <a:bodyPr wrap="none">
            <a:spAutoFit/>
          </a:bodyPr>
          <a:lstStyle/>
          <a:p>
            <a:r>
              <a:rPr lang="ja-JP" altLang="en-US" sz="2400" dirty="0">
                <a:latin typeface="Times New Roman" panose="02020603050405020304" pitchFamily="18" charset="0"/>
                <a:cs typeface="Times New Roman" panose="02020603050405020304" pitchFamily="18" charset="0"/>
              </a:rPr>
              <a:t>→</a:t>
            </a:r>
            <a:endParaRPr lang="ja-JP" altLang="en-US" sz="2400" dirty="0"/>
          </a:p>
        </p:txBody>
      </p:sp>
      <p:pic>
        <p:nvPicPr>
          <p:cNvPr id="11" name="図 10">
            <a:extLst>
              <a:ext uri="{FF2B5EF4-FFF2-40B4-BE49-F238E27FC236}">
                <a16:creationId xmlns:a16="http://schemas.microsoft.com/office/drawing/2014/main" xmlns="" id="{70E2FD26-CF5B-4D8E-A9DF-AC5052A9BCD6}"/>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1283666" y="4439091"/>
            <a:ext cx="437333" cy="413867"/>
          </a:xfrm>
          <a:prstGeom prst="rect">
            <a:avLst/>
          </a:prstGeom>
        </p:spPr>
      </p:pic>
    </p:spTree>
    <p:extLst>
      <p:ext uri="{BB962C8B-B14F-4D97-AF65-F5344CB8AC3E}">
        <p14:creationId xmlns:p14="http://schemas.microsoft.com/office/powerpoint/2010/main" val="49656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テキスト, 地図 が含まれている画像&#10;&#10;自動的に生成された説明">
            <a:extLst>
              <a:ext uri="{FF2B5EF4-FFF2-40B4-BE49-F238E27FC236}">
                <a16:creationId xmlns:a16="http://schemas.microsoft.com/office/drawing/2014/main" xmlns="" id="{102C46B6-B853-4F95-BA9C-BFDE5626B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7026" y="1759765"/>
            <a:ext cx="4576335" cy="4583463"/>
          </a:xfrm>
          <a:prstGeom prst="rect">
            <a:avLst/>
          </a:prstGeom>
        </p:spPr>
      </p:pic>
      <p:sp>
        <p:nvSpPr>
          <p:cNvPr id="2" name="タイトル 1">
            <a:extLst>
              <a:ext uri="{FF2B5EF4-FFF2-40B4-BE49-F238E27FC236}">
                <a16:creationId xmlns:a16="http://schemas.microsoft.com/office/drawing/2014/main" xmlns="" id="{2E521A14-AE91-4114-B333-268234040CB3}"/>
              </a:ext>
            </a:extLst>
          </p:cNvPr>
          <p:cNvSpPr>
            <a:spLocks noGrp="1"/>
          </p:cNvSpPr>
          <p:nvPr>
            <p:ph type="title"/>
          </p:nvPr>
        </p:nvSpPr>
        <p:spPr/>
        <p:txBody>
          <a:bodyPr>
            <a:normAutofit/>
          </a:bodyPr>
          <a:lstStyle/>
          <a:p>
            <a:r>
              <a:rPr lang="ja-JP" altLang="en-US" dirty="0"/>
              <a:t>低周波数域で平坦な特性を持つ構成法</a:t>
            </a:r>
            <a:endParaRPr kumimoji="1" lang="ja-JP" altLang="en-US" dirty="0"/>
          </a:p>
        </p:txBody>
      </p:sp>
      <p:sp>
        <p:nvSpPr>
          <p:cNvPr id="3" name="テキスト ボックス 2">
            <a:extLst>
              <a:ext uri="{FF2B5EF4-FFF2-40B4-BE49-F238E27FC236}">
                <a16:creationId xmlns:a16="http://schemas.microsoft.com/office/drawing/2014/main" xmlns="" id="{390499F9-D994-4EB7-8172-8DBC6DB4614C}"/>
              </a:ext>
            </a:extLst>
          </p:cNvPr>
          <p:cNvSpPr txBox="1"/>
          <p:nvPr/>
        </p:nvSpPr>
        <p:spPr>
          <a:xfrm>
            <a:off x="5992501" y="903774"/>
            <a:ext cx="3223967" cy="461665"/>
          </a:xfrm>
          <a:prstGeom prst="rect">
            <a:avLst/>
          </a:prstGeom>
          <a:noFill/>
        </p:spPr>
        <p:txBody>
          <a:bodyPr wrap="square" rtlCol="0">
            <a:spAutoFit/>
          </a:bodyPr>
          <a:lstStyle/>
          <a:p>
            <a:r>
              <a:rPr kumimoji="1" lang="en-US" altLang="ja-JP" sz="2400" dirty="0"/>
              <a:t>(</a:t>
            </a:r>
            <a:r>
              <a:rPr kumimoji="1" lang="ja-JP" altLang="en-US" sz="2400" dirty="0"/>
              <a:t>修士中間審査で報告</a:t>
            </a:r>
            <a:r>
              <a:rPr kumimoji="1" lang="en-US" altLang="ja-JP" sz="2400" dirty="0"/>
              <a:t>)</a:t>
            </a:r>
            <a:endParaRPr kumimoji="1" lang="ja-JP" altLang="en-US" sz="2400" dirty="0"/>
          </a:p>
        </p:txBody>
      </p:sp>
      <p:grpSp>
        <p:nvGrpSpPr>
          <p:cNvPr id="17" name="グループ化 16">
            <a:extLst>
              <a:ext uri="{FF2B5EF4-FFF2-40B4-BE49-F238E27FC236}">
                <a16:creationId xmlns:a16="http://schemas.microsoft.com/office/drawing/2014/main" xmlns="" id="{C8F4D869-F8AC-4A6C-9B6D-A3BD96F36A9D}"/>
              </a:ext>
            </a:extLst>
          </p:cNvPr>
          <p:cNvGrpSpPr/>
          <p:nvPr/>
        </p:nvGrpSpPr>
        <p:grpSpPr>
          <a:xfrm>
            <a:off x="478571" y="1336978"/>
            <a:ext cx="8186857" cy="461665"/>
            <a:chOff x="628650" y="5818849"/>
            <a:chExt cx="8186857" cy="461665"/>
          </a:xfrm>
        </p:grpSpPr>
        <p:sp>
          <p:nvSpPr>
            <p:cNvPr id="13" name="正方形/長方形 12">
              <a:extLst>
                <a:ext uri="{FF2B5EF4-FFF2-40B4-BE49-F238E27FC236}">
                  <a16:creationId xmlns:a16="http://schemas.microsoft.com/office/drawing/2014/main" xmlns="" id="{F97A3604-C949-4270-95D1-2F050E08F518}"/>
                </a:ext>
              </a:extLst>
            </p:cNvPr>
            <p:cNvSpPr/>
            <p:nvPr/>
          </p:nvSpPr>
          <p:spPr>
            <a:xfrm>
              <a:off x="628650" y="5818849"/>
              <a:ext cx="8186857" cy="461665"/>
            </a:xfrm>
            <a:prstGeom prst="rect">
              <a:avLst/>
            </a:prstGeom>
          </p:spPr>
          <p:txBody>
            <a:bodyPr wrap="none">
              <a:spAutoFit/>
            </a:bodyPr>
            <a:lstStyle/>
            <a:p>
              <a:r>
                <a:rPr kumimoji="1" lang="ja-JP" altLang="en-US" sz="2400" dirty="0"/>
                <a:t>直流ゲインと特別な周波数　のゲインが一致するよう構成</a:t>
              </a:r>
              <a:endParaRPr lang="ja-JP" altLang="en-US" sz="2400" dirty="0"/>
            </a:p>
          </p:txBody>
        </p:sp>
        <p:pic>
          <p:nvPicPr>
            <p:cNvPr id="15" name="図 14">
              <a:extLst>
                <a:ext uri="{FF2B5EF4-FFF2-40B4-BE49-F238E27FC236}">
                  <a16:creationId xmlns:a16="http://schemas.microsoft.com/office/drawing/2014/main" xmlns="" id="{675555E1-7EB5-4E56-BACD-642B0173ECF6}"/>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4400287" y="5887518"/>
              <a:ext cx="303543" cy="228571"/>
            </a:xfrm>
            <a:prstGeom prst="rect">
              <a:avLst/>
            </a:prstGeom>
          </p:spPr>
        </p:pic>
      </p:grpSp>
      <p:sp>
        <p:nvSpPr>
          <p:cNvPr id="29" name="テキスト ボックス 28">
            <a:extLst>
              <a:ext uri="{FF2B5EF4-FFF2-40B4-BE49-F238E27FC236}">
                <a16:creationId xmlns:a16="http://schemas.microsoft.com/office/drawing/2014/main" xmlns="" id="{1A44090F-4AC5-4815-B473-D991D2BC04DD}"/>
              </a:ext>
            </a:extLst>
          </p:cNvPr>
          <p:cNvSpPr txBox="1"/>
          <p:nvPr/>
        </p:nvSpPr>
        <p:spPr>
          <a:xfrm>
            <a:off x="221682" y="2763738"/>
            <a:ext cx="1237857"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2:</a:t>
            </a:r>
            <a:endParaRPr kumimoji="1" lang="ja-JP" altLang="en-US" sz="2400" dirty="0">
              <a:latin typeface="+mn-ea"/>
              <a:cs typeface="Times New Roman" panose="02020603050405020304" pitchFamily="18" charset="0"/>
            </a:endParaRPr>
          </a:p>
        </p:txBody>
      </p:sp>
      <p:sp>
        <p:nvSpPr>
          <p:cNvPr id="36" name="正方形/長方形 35">
            <a:extLst>
              <a:ext uri="{FF2B5EF4-FFF2-40B4-BE49-F238E27FC236}">
                <a16:creationId xmlns:a16="http://schemas.microsoft.com/office/drawing/2014/main" xmlns="" id="{BFFD0A16-AD5D-4D34-9CFE-4A0CC2D839D1}"/>
              </a:ext>
            </a:extLst>
          </p:cNvPr>
          <p:cNvSpPr/>
          <p:nvPr/>
        </p:nvSpPr>
        <p:spPr>
          <a:xfrm>
            <a:off x="251499" y="3360636"/>
            <a:ext cx="1124026" cy="461665"/>
          </a:xfrm>
          <a:prstGeom prst="rect">
            <a:avLst/>
          </a:prstGeom>
        </p:spPr>
        <p:txBody>
          <a:bodyPr wrap="none">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3:</a:t>
            </a:r>
            <a:endParaRPr kumimoji="1" lang="ja-JP" altLang="en-US" sz="2400" dirty="0">
              <a:latin typeface="+mn-ea"/>
              <a:cs typeface="Times New Roman" panose="02020603050405020304" pitchFamily="18" charset="0"/>
            </a:endParaRPr>
          </a:p>
        </p:txBody>
      </p:sp>
      <p:pic>
        <p:nvPicPr>
          <p:cNvPr id="38" name="図 37">
            <a:extLst>
              <a:ext uri="{FF2B5EF4-FFF2-40B4-BE49-F238E27FC236}">
                <a16:creationId xmlns:a16="http://schemas.microsoft.com/office/drawing/2014/main" xmlns="" id="{31659E06-9FEA-4ED7-BA81-03E84407ABCB}"/>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349052" y="3961724"/>
            <a:ext cx="171886" cy="265143"/>
          </a:xfrm>
          <a:prstGeom prst="rect">
            <a:avLst/>
          </a:prstGeom>
        </p:spPr>
      </p:pic>
      <p:pic>
        <p:nvPicPr>
          <p:cNvPr id="6" name="図 5">
            <a:extLst>
              <a:ext uri="{FF2B5EF4-FFF2-40B4-BE49-F238E27FC236}">
                <a16:creationId xmlns:a16="http://schemas.microsoft.com/office/drawing/2014/main" xmlns="" id="{05A5DA81-D947-4ED6-B104-3DB5B5EDED59}"/>
              </a:ext>
            </a:extLst>
          </p:cNvPr>
          <p:cNvPicPr>
            <a:picLocks noChangeAspect="1"/>
          </p:cNvPicPr>
          <p:nvPr/>
        </p:nvPicPr>
        <p:blipFill>
          <a:blip r:embed="rId12"/>
          <a:stretch>
            <a:fillRect/>
          </a:stretch>
        </p:blipFill>
        <p:spPr>
          <a:xfrm>
            <a:off x="1218073" y="2482434"/>
            <a:ext cx="3306498" cy="957299"/>
          </a:xfrm>
          <a:prstGeom prst="rect">
            <a:avLst/>
          </a:prstGeom>
        </p:spPr>
      </p:pic>
      <p:sp>
        <p:nvSpPr>
          <p:cNvPr id="25" name="正方形/長方形 24">
            <a:extLst>
              <a:ext uri="{FF2B5EF4-FFF2-40B4-BE49-F238E27FC236}">
                <a16:creationId xmlns:a16="http://schemas.microsoft.com/office/drawing/2014/main" xmlns="" id="{2440DD84-ED19-4994-82F9-5349CB46C481}"/>
              </a:ext>
            </a:extLst>
          </p:cNvPr>
          <p:cNvSpPr/>
          <p:nvPr/>
        </p:nvSpPr>
        <p:spPr>
          <a:xfrm>
            <a:off x="131613" y="1815259"/>
            <a:ext cx="1534394" cy="523220"/>
          </a:xfrm>
          <a:prstGeom prst="rect">
            <a:avLst/>
          </a:prstGeom>
        </p:spPr>
        <p:txBody>
          <a:bodyPr wrap="none">
            <a:spAutoFit/>
          </a:bodyPr>
          <a:lstStyle/>
          <a:p>
            <a:r>
              <a:rPr kumimoji="1" lang="ja-JP" altLang="en-US" sz="2800" dirty="0"/>
              <a:t>構成法</a:t>
            </a:r>
            <a:r>
              <a:rPr kumimoji="1" lang="en-US" altLang="ja-JP" sz="2800" dirty="0"/>
              <a:t>1:</a:t>
            </a:r>
            <a:endParaRPr lang="ja-JP" altLang="en-US" sz="2800" dirty="0"/>
          </a:p>
        </p:txBody>
      </p:sp>
      <p:pic>
        <p:nvPicPr>
          <p:cNvPr id="16" name="図 15">
            <a:extLst>
              <a:ext uri="{FF2B5EF4-FFF2-40B4-BE49-F238E27FC236}">
                <a16:creationId xmlns:a16="http://schemas.microsoft.com/office/drawing/2014/main" xmlns="" id="{33C6BFA1-5C6B-4906-AE31-48E816B8A915}"/>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528837" y="1887650"/>
            <a:ext cx="385888" cy="290578"/>
          </a:xfrm>
          <a:prstGeom prst="rect">
            <a:avLst/>
          </a:prstGeom>
        </p:spPr>
      </p:pic>
      <p:sp>
        <p:nvSpPr>
          <p:cNvPr id="26" name="テキスト ボックス 25">
            <a:extLst>
              <a:ext uri="{FF2B5EF4-FFF2-40B4-BE49-F238E27FC236}">
                <a16:creationId xmlns:a16="http://schemas.microsoft.com/office/drawing/2014/main" xmlns="" id="{55D0A6C5-24BF-4C19-ADB2-D332302DF230}"/>
              </a:ext>
            </a:extLst>
          </p:cNvPr>
          <p:cNvSpPr txBox="1"/>
          <p:nvPr/>
        </p:nvSpPr>
        <p:spPr>
          <a:xfrm>
            <a:off x="238615" y="2238807"/>
            <a:ext cx="1237857" cy="461665"/>
          </a:xfrm>
          <a:prstGeom prst="rect">
            <a:avLst/>
          </a:prstGeom>
          <a:noFill/>
        </p:spPr>
        <p:txBody>
          <a:bodyPr wrap="square" rtlCol="0">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1:</a:t>
            </a:r>
            <a:endParaRPr kumimoji="1" lang="ja-JP" altLang="en-US" sz="2400" dirty="0">
              <a:latin typeface="+mn-ea"/>
              <a:cs typeface="Times New Roman" panose="02020603050405020304" pitchFamily="18" charset="0"/>
            </a:endParaRPr>
          </a:p>
        </p:txBody>
      </p:sp>
      <p:pic>
        <p:nvPicPr>
          <p:cNvPr id="27" name="図 26">
            <a:extLst>
              <a:ext uri="{FF2B5EF4-FFF2-40B4-BE49-F238E27FC236}">
                <a16:creationId xmlns:a16="http://schemas.microsoft.com/office/drawing/2014/main" xmlns="" id="{3D9570AA-D40E-4315-A747-F4629D1A4C5F}"/>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314745" y="2303185"/>
            <a:ext cx="171886" cy="265143"/>
          </a:xfrm>
          <a:prstGeom prst="rect">
            <a:avLst/>
          </a:prstGeom>
        </p:spPr>
      </p:pic>
      <p:sp>
        <p:nvSpPr>
          <p:cNvPr id="12" name="正方形/長方形 11">
            <a:extLst>
              <a:ext uri="{FF2B5EF4-FFF2-40B4-BE49-F238E27FC236}">
                <a16:creationId xmlns:a16="http://schemas.microsoft.com/office/drawing/2014/main" xmlns="" id="{04BC3A8D-D6B7-4AB5-9E15-2351CAC297D4}"/>
              </a:ext>
            </a:extLst>
          </p:cNvPr>
          <p:cNvSpPr/>
          <p:nvPr/>
        </p:nvSpPr>
        <p:spPr>
          <a:xfrm>
            <a:off x="1440927" y="2261121"/>
            <a:ext cx="1931939" cy="461665"/>
          </a:xfrm>
          <a:prstGeom prst="rect">
            <a:avLst/>
          </a:prstGeom>
        </p:spPr>
        <p:txBody>
          <a:bodyPr wrap="none">
            <a:spAutoFit/>
          </a:bodyPr>
          <a:lstStyle/>
          <a:p>
            <a:r>
              <a:rPr kumimoji="1" lang="ja-JP" altLang="en-US" sz="2400" dirty="0">
                <a:latin typeface="+mn-ea"/>
                <a:cs typeface="Times New Roman" panose="02020603050405020304" pitchFamily="18" charset="0"/>
              </a:rPr>
              <a:t>を　  とする</a:t>
            </a:r>
            <a:endParaRPr lang="ja-JP" altLang="en-US" sz="2400" dirty="0"/>
          </a:p>
        </p:txBody>
      </p:sp>
      <p:sp>
        <p:nvSpPr>
          <p:cNvPr id="37" name="正方形/長方形 36">
            <a:extLst>
              <a:ext uri="{FF2B5EF4-FFF2-40B4-BE49-F238E27FC236}">
                <a16:creationId xmlns:a16="http://schemas.microsoft.com/office/drawing/2014/main" xmlns="" id="{4426CEFB-DAF0-4FBF-A730-4881ABF590FB}"/>
              </a:ext>
            </a:extLst>
          </p:cNvPr>
          <p:cNvSpPr/>
          <p:nvPr/>
        </p:nvSpPr>
        <p:spPr>
          <a:xfrm>
            <a:off x="251499" y="3895658"/>
            <a:ext cx="4089581" cy="461665"/>
          </a:xfrm>
          <a:prstGeom prst="rect">
            <a:avLst/>
          </a:prstGeom>
        </p:spPr>
        <p:txBody>
          <a:bodyPr wrap="none">
            <a:spAutoFit/>
          </a:bodyPr>
          <a:lstStyle/>
          <a:p>
            <a:r>
              <a:rPr kumimoji="1" lang="ja-JP" altLang="en-US" sz="2400" dirty="0">
                <a:latin typeface="+mn-ea"/>
                <a:cs typeface="Times New Roman" panose="02020603050405020304" pitchFamily="18" charset="0"/>
              </a:rPr>
              <a:t>手順</a:t>
            </a:r>
            <a:r>
              <a:rPr kumimoji="1" lang="en-US" altLang="ja-JP" sz="2400" dirty="0">
                <a:latin typeface="+mn-ea"/>
                <a:cs typeface="Times New Roman" panose="02020603050405020304" pitchFamily="18" charset="0"/>
              </a:rPr>
              <a:t>4:   </a:t>
            </a:r>
            <a:r>
              <a:rPr kumimoji="1" lang="ja-JP" altLang="en-US" sz="2400" dirty="0">
                <a:latin typeface="+mn-ea"/>
                <a:cs typeface="Times New Roman" panose="02020603050405020304" pitchFamily="18" charset="0"/>
              </a:rPr>
              <a:t>を調整して手順</a:t>
            </a:r>
            <a:r>
              <a:rPr kumimoji="1" lang="en-US" altLang="ja-JP" sz="2400" dirty="0">
                <a:latin typeface="+mn-ea"/>
                <a:cs typeface="Times New Roman" panose="02020603050405020304" pitchFamily="18" charset="0"/>
              </a:rPr>
              <a:t>2</a:t>
            </a:r>
            <a:r>
              <a:rPr kumimoji="1" lang="ja-JP" altLang="en-US" sz="2400" dirty="0">
                <a:latin typeface="+mn-ea"/>
                <a:cs typeface="Times New Roman" panose="02020603050405020304" pitchFamily="18" charset="0"/>
              </a:rPr>
              <a:t>へ</a:t>
            </a:r>
          </a:p>
        </p:txBody>
      </p:sp>
      <p:grpSp>
        <p:nvGrpSpPr>
          <p:cNvPr id="54" name="グループ化 53">
            <a:extLst>
              <a:ext uri="{FF2B5EF4-FFF2-40B4-BE49-F238E27FC236}">
                <a16:creationId xmlns:a16="http://schemas.microsoft.com/office/drawing/2014/main" xmlns="" id="{B29C2B50-8912-4C95-9A4C-AACC9F7F6EBB}"/>
              </a:ext>
            </a:extLst>
          </p:cNvPr>
          <p:cNvGrpSpPr/>
          <p:nvPr/>
        </p:nvGrpSpPr>
        <p:grpSpPr>
          <a:xfrm>
            <a:off x="2504223" y="6356107"/>
            <a:ext cx="4185761" cy="461665"/>
            <a:chOff x="2479119" y="6232801"/>
            <a:chExt cx="4185761" cy="461665"/>
          </a:xfrm>
        </p:grpSpPr>
        <p:sp>
          <p:nvSpPr>
            <p:cNvPr id="22" name="正方形/長方形 21">
              <a:extLst>
                <a:ext uri="{FF2B5EF4-FFF2-40B4-BE49-F238E27FC236}">
                  <a16:creationId xmlns:a16="http://schemas.microsoft.com/office/drawing/2014/main" xmlns="" id="{49CAF1B2-50BD-451B-9D78-83E5FEF44413}"/>
                </a:ext>
              </a:extLst>
            </p:cNvPr>
            <p:cNvSpPr/>
            <p:nvPr/>
          </p:nvSpPr>
          <p:spPr>
            <a:xfrm>
              <a:off x="2479119" y="6232801"/>
              <a:ext cx="4185761" cy="461665"/>
            </a:xfrm>
            <a:prstGeom prst="rect">
              <a:avLst/>
            </a:prstGeom>
          </p:spPr>
          <p:txBody>
            <a:bodyPr wrap="none">
              <a:spAutoFit/>
            </a:bodyPr>
            <a:lstStyle/>
            <a:p>
              <a:r>
                <a:rPr kumimoji="1" lang="ja-JP" altLang="en-US" sz="2400" dirty="0"/>
                <a:t>課題：　に関する探索が必要</a:t>
              </a:r>
              <a:endParaRPr lang="ja-JP" altLang="en-US" sz="2400" dirty="0"/>
            </a:p>
          </p:txBody>
        </p:sp>
        <p:pic>
          <p:nvPicPr>
            <p:cNvPr id="24" name="図 23">
              <a:extLst>
                <a:ext uri="{FF2B5EF4-FFF2-40B4-BE49-F238E27FC236}">
                  <a16:creationId xmlns:a16="http://schemas.microsoft.com/office/drawing/2014/main" xmlns="" id="{EFB70740-39A1-4628-AE68-62E0F7059EF8}"/>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541404" y="6286132"/>
              <a:ext cx="171886" cy="265143"/>
            </a:xfrm>
            <a:prstGeom prst="rect">
              <a:avLst/>
            </a:prstGeom>
          </p:spPr>
        </p:pic>
      </p:grpSp>
      <p:sp>
        <p:nvSpPr>
          <p:cNvPr id="56" name="正方形/長方形 55">
            <a:extLst>
              <a:ext uri="{FF2B5EF4-FFF2-40B4-BE49-F238E27FC236}">
                <a16:creationId xmlns:a16="http://schemas.microsoft.com/office/drawing/2014/main" xmlns="" id="{BD1CD1C0-44C5-46EC-A0DA-BABBB9053939}"/>
              </a:ext>
            </a:extLst>
          </p:cNvPr>
          <p:cNvSpPr/>
          <p:nvPr/>
        </p:nvSpPr>
        <p:spPr>
          <a:xfrm>
            <a:off x="2474143" y="6368745"/>
            <a:ext cx="4188570" cy="3817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xmlns="" id="{3FD6435A-AE9E-4896-80D3-9A802DA755F1}"/>
              </a:ext>
            </a:extLst>
          </p:cNvPr>
          <p:cNvPicPr>
            <a:picLocks noChangeAspect="1"/>
          </p:cNvPicPr>
          <p:nvPr/>
        </p:nvPicPr>
        <p:blipFill>
          <a:blip r:embed="rId14"/>
          <a:stretch>
            <a:fillRect/>
          </a:stretch>
        </p:blipFill>
        <p:spPr>
          <a:xfrm>
            <a:off x="1260315" y="3365306"/>
            <a:ext cx="1722371" cy="372323"/>
          </a:xfrm>
          <a:prstGeom prst="rect">
            <a:avLst/>
          </a:prstGeom>
        </p:spPr>
      </p:pic>
      <p:pic>
        <p:nvPicPr>
          <p:cNvPr id="23" name="図 22">
            <a:extLst>
              <a:ext uri="{FF2B5EF4-FFF2-40B4-BE49-F238E27FC236}">
                <a16:creationId xmlns:a16="http://schemas.microsoft.com/office/drawing/2014/main" xmlns="" id="{8CD9A20B-F15D-4A91-AD56-0C96B79621C8}"/>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920513" y="2275452"/>
            <a:ext cx="374857" cy="354743"/>
          </a:xfrm>
          <a:prstGeom prst="rect">
            <a:avLst/>
          </a:prstGeom>
        </p:spPr>
      </p:pic>
      <p:pic>
        <p:nvPicPr>
          <p:cNvPr id="44" name="図 43">
            <a:extLst>
              <a:ext uri="{FF2B5EF4-FFF2-40B4-BE49-F238E27FC236}">
                <a16:creationId xmlns:a16="http://schemas.microsoft.com/office/drawing/2014/main" xmlns="" id="{A9D47307-7002-4C55-AF0F-ABBE3476F349}"/>
              </a:ext>
            </a:extLst>
          </p:cNvPr>
          <p:cNvPicPr>
            <a:picLocks noChangeAspect="1"/>
          </p:cNvPicPr>
          <p:nvPr/>
        </p:nvPicPr>
        <p:blipFill>
          <a:blip r:embed="rId16"/>
          <a:stretch>
            <a:fillRect/>
          </a:stretch>
        </p:blipFill>
        <p:spPr>
          <a:xfrm>
            <a:off x="311603" y="4515351"/>
            <a:ext cx="3150751" cy="330030"/>
          </a:xfrm>
          <a:prstGeom prst="rect">
            <a:avLst/>
          </a:prstGeom>
        </p:spPr>
      </p:pic>
      <p:pic>
        <p:nvPicPr>
          <p:cNvPr id="45" name="図 44">
            <a:extLst>
              <a:ext uri="{FF2B5EF4-FFF2-40B4-BE49-F238E27FC236}">
                <a16:creationId xmlns:a16="http://schemas.microsoft.com/office/drawing/2014/main" xmlns="" id="{603B4B1B-8729-4B92-B7FC-EE80888FCD1F}"/>
              </a:ext>
            </a:extLst>
          </p:cNvPr>
          <p:cNvPicPr>
            <a:picLocks noChangeAspect="1"/>
          </p:cNvPicPr>
          <p:nvPr/>
        </p:nvPicPr>
        <p:blipFill>
          <a:blip r:embed="rId17"/>
          <a:stretch>
            <a:fillRect/>
          </a:stretch>
        </p:blipFill>
        <p:spPr>
          <a:xfrm>
            <a:off x="332327" y="4897530"/>
            <a:ext cx="2244281" cy="373228"/>
          </a:xfrm>
          <a:prstGeom prst="rect">
            <a:avLst/>
          </a:prstGeom>
        </p:spPr>
      </p:pic>
      <p:pic>
        <p:nvPicPr>
          <p:cNvPr id="46" name="図 45">
            <a:extLst>
              <a:ext uri="{FF2B5EF4-FFF2-40B4-BE49-F238E27FC236}">
                <a16:creationId xmlns:a16="http://schemas.microsoft.com/office/drawing/2014/main" xmlns="" id="{296EA95A-ACA9-47EC-B367-6CCE4CFD1980}"/>
              </a:ext>
            </a:extLst>
          </p:cNvPr>
          <p:cNvPicPr>
            <a:picLocks noChangeAspect="1"/>
          </p:cNvPicPr>
          <p:nvPr/>
        </p:nvPicPr>
        <p:blipFill>
          <a:blip r:embed="rId18"/>
          <a:stretch>
            <a:fillRect/>
          </a:stretch>
        </p:blipFill>
        <p:spPr>
          <a:xfrm>
            <a:off x="329742" y="5256883"/>
            <a:ext cx="4188571" cy="450548"/>
          </a:xfrm>
          <a:prstGeom prst="rect">
            <a:avLst/>
          </a:prstGeom>
        </p:spPr>
      </p:pic>
      <p:pic>
        <p:nvPicPr>
          <p:cNvPr id="47" name="図 46">
            <a:extLst>
              <a:ext uri="{FF2B5EF4-FFF2-40B4-BE49-F238E27FC236}">
                <a16:creationId xmlns:a16="http://schemas.microsoft.com/office/drawing/2014/main" xmlns="" id="{13E1107C-8CC0-4D46-A6B6-ACEC6E62CE44}"/>
              </a:ext>
            </a:extLst>
          </p:cNvPr>
          <p:cNvPicPr>
            <a:picLocks noChangeAspect="1"/>
          </p:cNvPicPr>
          <p:nvPr/>
        </p:nvPicPr>
        <p:blipFill>
          <a:blip r:embed="rId19"/>
          <a:stretch>
            <a:fillRect/>
          </a:stretch>
        </p:blipFill>
        <p:spPr>
          <a:xfrm>
            <a:off x="1920513" y="5665084"/>
            <a:ext cx="2703226" cy="375970"/>
          </a:xfrm>
          <a:prstGeom prst="rect">
            <a:avLst/>
          </a:prstGeom>
        </p:spPr>
      </p:pic>
      <p:sp>
        <p:nvSpPr>
          <p:cNvPr id="30" name="左中かっこ 29">
            <a:extLst>
              <a:ext uri="{FF2B5EF4-FFF2-40B4-BE49-F238E27FC236}">
                <a16:creationId xmlns:a16="http://schemas.microsoft.com/office/drawing/2014/main" xmlns="" id="{82FB68B3-D2DB-467B-B445-1468E8ABADC8}"/>
              </a:ext>
            </a:extLst>
          </p:cNvPr>
          <p:cNvSpPr/>
          <p:nvPr/>
        </p:nvSpPr>
        <p:spPr>
          <a:xfrm>
            <a:off x="131613" y="4430680"/>
            <a:ext cx="227072" cy="1853394"/>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9955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ABE56E40-E076-42FB-B7BE-355E4EF6EC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8734" y="1554611"/>
            <a:ext cx="4286122" cy="4292799"/>
          </a:xfrm>
          <a:prstGeom prst="rect">
            <a:avLst/>
          </a:prstGeom>
        </p:spPr>
      </p:pic>
      <p:pic>
        <p:nvPicPr>
          <p:cNvPr id="9" name="図 8" descr="テキスト, 地図 が含まれている画像&#10;&#10;自動的に生成された説明">
            <a:extLst>
              <a:ext uri="{FF2B5EF4-FFF2-40B4-BE49-F238E27FC236}">
                <a16:creationId xmlns:a16="http://schemas.microsoft.com/office/drawing/2014/main" xmlns="" id="{5B1CE8F2-0ACA-4855-8D46-65130BF513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7142" y="1392659"/>
            <a:ext cx="4427772" cy="4434669"/>
          </a:xfrm>
          <a:prstGeom prst="rect">
            <a:avLst/>
          </a:prstGeom>
        </p:spPr>
      </p:pic>
      <p:sp>
        <p:nvSpPr>
          <p:cNvPr id="2" name="タイトル 1">
            <a:extLst>
              <a:ext uri="{FF2B5EF4-FFF2-40B4-BE49-F238E27FC236}">
                <a16:creationId xmlns:a16="http://schemas.microsoft.com/office/drawing/2014/main" xmlns="" id="{96175945-97F1-44BB-9444-B6908843F5A1}"/>
              </a:ext>
            </a:extLst>
          </p:cNvPr>
          <p:cNvSpPr>
            <a:spLocks noGrp="1"/>
          </p:cNvSpPr>
          <p:nvPr>
            <p:ph type="title"/>
          </p:nvPr>
        </p:nvSpPr>
        <p:spPr/>
        <p:txBody>
          <a:bodyPr>
            <a:normAutofit/>
          </a:bodyPr>
          <a:lstStyle/>
          <a:p>
            <a:r>
              <a:rPr kumimoji="1" lang="ja-JP" altLang="en-US" dirty="0"/>
              <a:t>数値探索による最適な補償器の構成</a:t>
            </a:r>
          </a:p>
        </p:txBody>
      </p:sp>
      <p:grpSp>
        <p:nvGrpSpPr>
          <p:cNvPr id="23" name="グループ化 22">
            <a:extLst>
              <a:ext uri="{FF2B5EF4-FFF2-40B4-BE49-F238E27FC236}">
                <a16:creationId xmlns:a16="http://schemas.microsoft.com/office/drawing/2014/main" xmlns="" id="{8E29DFB2-FA81-44F9-BA1F-92673DA63D40}"/>
              </a:ext>
            </a:extLst>
          </p:cNvPr>
          <p:cNvGrpSpPr/>
          <p:nvPr/>
        </p:nvGrpSpPr>
        <p:grpSpPr>
          <a:xfrm>
            <a:off x="2408445" y="1941773"/>
            <a:ext cx="1215582" cy="1926287"/>
            <a:chOff x="6815682" y="2599989"/>
            <a:chExt cx="1051154" cy="2988397"/>
          </a:xfrm>
        </p:grpSpPr>
        <p:cxnSp>
          <p:nvCxnSpPr>
            <p:cNvPr id="24" name="直線矢印コネクタ 23">
              <a:extLst>
                <a:ext uri="{FF2B5EF4-FFF2-40B4-BE49-F238E27FC236}">
                  <a16:creationId xmlns:a16="http://schemas.microsoft.com/office/drawing/2014/main" xmlns="" id="{091B6FAC-F9D2-4A32-9989-400395EC681B}"/>
                </a:ext>
              </a:extLst>
            </p:cNvPr>
            <p:cNvCxnSpPr>
              <a:cxnSpLocks/>
            </p:cNvCxnSpPr>
            <p:nvPr/>
          </p:nvCxnSpPr>
          <p:spPr>
            <a:xfrm flipV="1">
              <a:off x="6815682" y="2724606"/>
              <a:ext cx="0" cy="28637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xmlns="" id="{7C9E5F84-FB28-4069-B8E6-E41F4E17BF68}"/>
                </a:ext>
              </a:extLst>
            </p:cNvPr>
            <p:cNvSpPr/>
            <p:nvPr/>
          </p:nvSpPr>
          <p:spPr>
            <a:xfrm>
              <a:off x="7101369" y="2599989"/>
              <a:ext cx="765467" cy="716216"/>
            </a:xfrm>
            <a:prstGeom prst="rect">
              <a:avLst/>
            </a:prstGeom>
          </p:spPr>
          <p:txBody>
            <a:bodyPr wrap="square">
              <a:spAutoFit/>
            </a:bodyPr>
            <a:lstStyle/>
            <a:p>
              <a:r>
                <a:rPr lang="en-US" altLang="ja-JP" sz="2400" dirty="0">
                  <a:latin typeface="+mn-ea"/>
                </a:rPr>
                <a:t>:</a:t>
              </a:r>
              <a:r>
                <a:rPr lang="ja-JP" altLang="en-US" sz="2400" dirty="0">
                  <a:latin typeface="+mn-ea"/>
                </a:rPr>
                <a:t>大</a:t>
              </a:r>
            </a:p>
          </p:txBody>
        </p:sp>
      </p:grpSp>
      <p:grpSp>
        <p:nvGrpSpPr>
          <p:cNvPr id="33" name="グループ化 32">
            <a:extLst>
              <a:ext uri="{FF2B5EF4-FFF2-40B4-BE49-F238E27FC236}">
                <a16:creationId xmlns:a16="http://schemas.microsoft.com/office/drawing/2014/main" xmlns="" id="{E396D310-193F-437B-BA09-6839468B9619}"/>
              </a:ext>
            </a:extLst>
          </p:cNvPr>
          <p:cNvGrpSpPr/>
          <p:nvPr/>
        </p:nvGrpSpPr>
        <p:grpSpPr>
          <a:xfrm>
            <a:off x="4704221" y="5827328"/>
            <a:ext cx="3647498" cy="463645"/>
            <a:chOff x="5239122" y="6023520"/>
            <a:chExt cx="3647498" cy="463645"/>
          </a:xfrm>
        </p:grpSpPr>
        <p:pic>
          <p:nvPicPr>
            <p:cNvPr id="35" name="図 34">
              <a:extLst>
                <a:ext uri="{FF2B5EF4-FFF2-40B4-BE49-F238E27FC236}">
                  <a16:creationId xmlns:a16="http://schemas.microsoft.com/office/drawing/2014/main" xmlns="" id="{E0887A13-DB78-4B4B-81EC-916FBBF4A9A6}"/>
                </a:ext>
              </a:extLst>
            </p:cNvPr>
            <p:cNvPicPr>
              <a:picLocks noChangeAspect="1"/>
            </p:cNvPicPr>
            <p:nvPr/>
          </p:nvPicPr>
          <p:blipFill rotWithShape="1">
            <a:blip r:embed="rId11"/>
            <a:srcRect r="88390" b="10945"/>
            <a:stretch/>
          </p:blipFill>
          <p:spPr>
            <a:xfrm>
              <a:off x="5239122" y="6023520"/>
              <a:ext cx="199292" cy="378665"/>
            </a:xfrm>
            <a:prstGeom prst="rect">
              <a:avLst/>
            </a:prstGeom>
          </p:spPr>
        </p:pic>
        <p:sp>
          <p:nvSpPr>
            <p:cNvPr id="36" name="正方形/長方形 35">
              <a:extLst>
                <a:ext uri="{FF2B5EF4-FFF2-40B4-BE49-F238E27FC236}">
                  <a16:creationId xmlns:a16="http://schemas.microsoft.com/office/drawing/2014/main" xmlns="" id="{227A3593-AB77-478E-82F6-F93587068B51}"/>
                </a:ext>
              </a:extLst>
            </p:cNvPr>
            <p:cNvSpPr/>
            <p:nvPr/>
          </p:nvSpPr>
          <p:spPr>
            <a:xfrm>
              <a:off x="5380532" y="6117833"/>
              <a:ext cx="3506088" cy="369332"/>
            </a:xfrm>
            <a:prstGeom prst="rect">
              <a:avLst/>
            </a:prstGeom>
          </p:spPr>
          <p:txBody>
            <a:bodyPr wrap="none">
              <a:spAutoFit/>
            </a:bodyPr>
            <a:lstStyle/>
            <a:p>
              <a:r>
                <a:rPr lang="ja-JP" altLang="en-US" dirty="0">
                  <a:latin typeface="+mn-ea"/>
                </a:rPr>
                <a:t>に対する最適な　　</a:t>
              </a:r>
              <a:r>
                <a:rPr lang="en-US" altLang="ja-JP" dirty="0">
                  <a:latin typeface="+mn-ea"/>
                </a:rPr>
                <a:t>,</a:t>
              </a:r>
              <a:r>
                <a:rPr lang="ja-JP" altLang="en-US" dirty="0">
                  <a:latin typeface="+mn-ea"/>
                </a:rPr>
                <a:t>      の変化</a:t>
              </a:r>
              <a:endParaRPr lang="en-US" altLang="ja-JP" dirty="0">
                <a:latin typeface="+mn-ea"/>
              </a:endParaRPr>
            </a:p>
          </p:txBody>
        </p:sp>
      </p:grpSp>
      <p:sp>
        <p:nvSpPr>
          <p:cNvPr id="37" name="テキスト ボックス 36">
            <a:extLst>
              <a:ext uri="{FF2B5EF4-FFF2-40B4-BE49-F238E27FC236}">
                <a16:creationId xmlns:a16="http://schemas.microsoft.com/office/drawing/2014/main" xmlns="" id="{8DF7B996-9FDB-4A66-9F24-D412282A7F70}"/>
              </a:ext>
            </a:extLst>
          </p:cNvPr>
          <p:cNvSpPr txBox="1"/>
          <p:nvPr/>
        </p:nvSpPr>
        <p:spPr>
          <a:xfrm>
            <a:off x="2236340" y="6240360"/>
            <a:ext cx="6022198" cy="461665"/>
          </a:xfrm>
          <a:prstGeom prst="rect">
            <a:avLst/>
          </a:prstGeom>
          <a:noFill/>
        </p:spPr>
        <p:txBody>
          <a:bodyPr wrap="square" rtlCol="0">
            <a:spAutoFit/>
          </a:bodyPr>
          <a:lstStyle/>
          <a:p>
            <a:r>
              <a:rPr kumimoji="1" lang="ja-JP" altLang="en-US" sz="2400" dirty="0">
                <a:latin typeface="+mn-ea"/>
              </a:rPr>
              <a:t>と　　は単純な計算で求められると期待</a:t>
            </a:r>
          </a:p>
        </p:txBody>
      </p:sp>
      <p:sp>
        <p:nvSpPr>
          <p:cNvPr id="48" name="正方形/長方形 47">
            <a:extLst>
              <a:ext uri="{FF2B5EF4-FFF2-40B4-BE49-F238E27FC236}">
                <a16:creationId xmlns:a16="http://schemas.microsoft.com/office/drawing/2014/main" xmlns="" id="{F2695FE3-53ED-4DEA-9F04-99FBDDAF2031}"/>
              </a:ext>
            </a:extLst>
          </p:cNvPr>
          <p:cNvSpPr/>
          <p:nvPr/>
        </p:nvSpPr>
        <p:spPr>
          <a:xfrm>
            <a:off x="410546" y="1053082"/>
            <a:ext cx="4801314" cy="461665"/>
          </a:xfrm>
          <a:prstGeom prst="rect">
            <a:avLst/>
          </a:prstGeom>
        </p:spPr>
        <p:txBody>
          <a:bodyPr wrap="none">
            <a:spAutoFit/>
          </a:bodyPr>
          <a:lstStyle/>
          <a:p>
            <a:r>
              <a:rPr lang="ja-JP" altLang="en-US" sz="2400" dirty="0">
                <a:latin typeface="+mn-ea"/>
              </a:rPr>
              <a:t>高慣性比範囲で最適な場合を探索</a:t>
            </a:r>
          </a:p>
        </p:txBody>
      </p:sp>
      <p:grpSp>
        <p:nvGrpSpPr>
          <p:cNvPr id="6" name="グループ化 5">
            <a:extLst>
              <a:ext uri="{FF2B5EF4-FFF2-40B4-BE49-F238E27FC236}">
                <a16:creationId xmlns:a16="http://schemas.microsoft.com/office/drawing/2014/main" xmlns="" id="{41DA546C-DAA8-4DD7-A671-9DE71A9B0924}"/>
              </a:ext>
            </a:extLst>
          </p:cNvPr>
          <p:cNvGrpSpPr/>
          <p:nvPr/>
        </p:nvGrpSpPr>
        <p:grpSpPr>
          <a:xfrm>
            <a:off x="1701625" y="1416726"/>
            <a:ext cx="6189629" cy="461665"/>
            <a:chOff x="1627274" y="1785032"/>
            <a:chExt cx="6189629" cy="461665"/>
          </a:xfrm>
        </p:grpSpPr>
        <p:grpSp>
          <p:nvGrpSpPr>
            <p:cNvPr id="41" name="グループ化 40">
              <a:extLst>
                <a:ext uri="{FF2B5EF4-FFF2-40B4-BE49-F238E27FC236}">
                  <a16:creationId xmlns:a16="http://schemas.microsoft.com/office/drawing/2014/main" xmlns="" id="{66C8FBD8-8292-4ADD-BCC8-EC26176B1A0C}"/>
                </a:ext>
              </a:extLst>
            </p:cNvPr>
            <p:cNvGrpSpPr/>
            <p:nvPr/>
          </p:nvGrpSpPr>
          <p:grpSpPr>
            <a:xfrm>
              <a:off x="1627274" y="1785032"/>
              <a:ext cx="6189629" cy="461665"/>
              <a:chOff x="850322" y="1178265"/>
              <a:chExt cx="6189629" cy="461665"/>
            </a:xfrm>
          </p:grpSpPr>
          <p:sp>
            <p:nvSpPr>
              <p:cNvPr id="42" name="正方形/長方形 41">
                <a:extLst>
                  <a:ext uri="{FF2B5EF4-FFF2-40B4-BE49-F238E27FC236}">
                    <a16:creationId xmlns:a16="http://schemas.microsoft.com/office/drawing/2014/main" xmlns="" id="{1CE4F03E-B1BF-4FFE-81AD-61C92C36B288}"/>
                  </a:ext>
                </a:extLst>
              </p:cNvPr>
              <p:cNvSpPr/>
              <p:nvPr/>
            </p:nvSpPr>
            <p:spPr>
              <a:xfrm>
                <a:off x="2695038" y="1178265"/>
                <a:ext cx="1851789" cy="461665"/>
              </a:xfrm>
              <a:prstGeom prst="rect">
                <a:avLst/>
              </a:prstGeom>
            </p:spPr>
            <p:txBody>
              <a:bodyPr wrap="none">
                <a:spAutoFit/>
              </a:bodyPr>
              <a:lstStyle/>
              <a:p>
                <a:r>
                  <a:rPr lang="en-US" altLang="ja-JP" sz="2400" dirty="0">
                    <a:latin typeface="+mn-ea"/>
                  </a:rPr>
                  <a:t>: -0.01</a:t>
                </a:r>
                <a:r>
                  <a:rPr lang="ja-JP" altLang="en-US" sz="2400" dirty="0">
                    <a:latin typeface="+mn-ea"/>
                  </a:rPr>
                  <a:t>刻み</a:t>
                </a:r>
              </a:p>
            </p:txBody>
          </p:sp>
          <p:pic>
            <p:nvPicPr>
              <p:cNvPr id="43" name="図 42">
                <a:extLst>
                  <a:ext uri="{FF2B5EF4-FFF2-40B4-BE49-F238E27FC236}">
                    <a16:creationId xmlns:a16="http://schemas.microsoft.com/office/drawing/2014/main" xmlns="" id="{DDB87392-2FE6-4DA3-98AF-76AA29F9EB8D}"/>
                  </a:ext>
                </a:extLst>
              </p:cNvPr>
              <p:cNvPicPr>
                <a:picLocks noChangeAspect="1"/>
              </p:cNvPicPr>
              <p:nvPr/>
            </p:nvPicPr>
            <p:blipFill rotWithShape="1">
              <a:blip r:embed="rId11"/>
              <a:srcRect r="88390" b="10945"/>
              <a:stretch/>
            </p:blipFill>
            <p:spPr>
              <a:xfrm>
                <a:off x="850322" y="1178665"/>
                <a:ext cx="199292" cy="378665"/>
              </a:xfrm>
              <a:prstGeom prst="rect">
                <a:avLst/>
              </a:prstGeom>
            </p:spPr>
          </p:pic>
          <p:sp>
            <p:nvSpPr>
              <p:cNvPr id="46" name="正方形/長方形 45">
                <a:extLst>
                  <a:ext uri="{FF2B5EF4-FFF2-40B4-BE49-F238E27FC236}">
                    <a16:creationId xmlns:a16="http://schemas.microsoft.com/office/drawing/2014/main" xmlns="" id="{CE2E0ED3-E2F9-460D-989D-B7ECA5462F78}"/>
                  </a:ext>
                </a:extLst>
              </p:cNvPr>
              <p:cNvSpPr/>
              <p:nvPr/>
            </p:nvSpPr>
            <p:spPr>
              <a:xfrm>
                <a:off x="5188162" y="1178265"/>
                <a:ext cx="1851789" cy="461665"/>
              </a:xfrm>
              <a:prstGeom prst="rect">
                <a:avLst/>
              </a:prstGeom>
            </p:spPr>
            <p:txBody>
              <a:bodyPr wrap="none">
                <a:spAutoFit/>
              </a:bodyPr>
              <a:lstStyle/>
              <a:p>
                <a:r>
                  <a:rPr lang="en-US" altLang="ja-JP" sz="2400" dirty="0">
                    <a:latin typeface="+mn-ea"/>
                  </a:rPr>
                  <a:t>: -0.01</a:t>
                </a:r>
                <a:r>
                  <a:rPr lang="ja-JP" altLang="en-US" sz="2400" dirty="0">
                    <a:latin typeface="+mn-ea"/>
                  </a:rPr>
                  <a:t>刻み</a:t>
                </a:r>
              </a:p>
            </p:txBody>
          </p:sp>
          <p:sp>
            <p:nvSpPr>
              <p:cNvPr id="47" name="正方形/長方形 46">
                <a:extLst>
                  <a:ext uri="{FF2B5EF4-FFF2-40B4-BE49-F238E27FC236}">
                    <a16:creationId xmlns:a16="http://schemas.microsoft.com/office/drawing/2014/main" xmlns="" id="{46EF3DFD-DFD4-41BA-9C79-A6C705B4620C}"/>
                  </a:ext>
                </a:extLst>
              </p:cNvPr>
              <p:cNvSpPr/>
              <p:nvPr/>
            </p:nvSpPr>
            <p:spPr>
              <a:xfrm>
                <a:off x="981034" y="1178265"/>
                <a:ext cx="1228221" cy="461665"/>
              </a:xfrm>
              <a:prstGeom prst="rect">
                <a:avLst/>
              </a:prstGeom>
            </p:spPr>
            <p:txBody>
              <a:bodyPr wrap="none">
                <a:spAutoFit/>
              </a:bodyPr>
              <a:lstStyle/>
              <a:p>
                <a:r>
                  <a:rPr lang="en-US" altLang="ja-JP" sz="2400" dirty="0">
                    <a:latin typeface="+mn-ea"/>
                  </a:rPr>
                  <a:t>: 5</a:t>
                </a:r>
                <a:r>
                  <a:rPr lang="ja-JP" altLang="en-US" sz="2400" dirty="0">
                    <a:latin typeface="+mn-ea"/>
                  </a:rPr>
                  <a:t>刻み</a:t>
                </a:r>
              </a:p>
            </p:txBody>
          </p:sp>
        </p:grpSp>
        <p:pic>
          <p:nvPicPr>
            <p:cNvPr id="52" name="図 51">
              <a:extLst>
                <a:ext uri="{FF2B5EF4-FFF2-40B4-BE49-F238E27FC236}">
                  <a16:creationId xmlns:a16="http://schemas.microsoft.com/office/drawing/2014/main" xmlns="" id="{0508B3DB-0958-4568-8E31-F746B176ADDE}"/>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143845" y="1819267"/>
              <a:ext cx="347429" cy="325486"/>
            </a:xfrm>
            <a:prstGeom prst="rect">
              <a:avLst/>
            </a:prstGeom>
          </p:spPr>
        </p:pic>
        <p:pic>
          <p:nvPicPr>
            <p:cNvPr id="55" name="図 54">
              <a:extLst>
                <a:ext uri="{FF2B5EF4-FFF2-40B4-BE49-F238E27FC236}">
                  <a16:creationId xmlns:a16="http://schemas.microsoft.com/office/drawing/2014/main" xmlns="" id="{E7E1DB71-B359-42A7-BE2A-F02A6A464866}"/>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5617847" y="1812021"/>
              <a:ext cx="354743" cy="325486"/>
            </a:xfrm>
            <a:prstGeom prst="rect">
              <a:avLst/>
            </a:prstGeom>
          </p:spPr>
        </p:pic>
      </p:grpSp>
      <p:pic>
        <p:nvPicPr>
          <p:cNvPr id="56" name="図 55">
            <a:extLst>
              <a:ext uri="{FF2B5EF4-FFF2-40B4-BE49-F238E27FC236}">
                <a16:creationId xmlns:a16="http://schemas.microsoft.com/office/drawing/2014/main" xmlns="" id="{64A8F5D0-9468-4E84-BCB1-2F7D994BB9D1}"/>
              </a:ext>
            </a:extLst>
          </p:cNvPr>
          <p:cNvPicPr>
            <a:picLocks noChangeAspect="1"/>
          </p:cNvPicPr>
          <p:nvPr/>
        </p:nvPicPr>
        <p:blipFill rotWithShape="1">
          <a:blip r:embed="rId11"/>
          <a:srcRect t="22345" r="88390" b="10944"/>
          <a:stretch/>
        </p:blipFill>
        <p:spPr>
          <a:xfrm>
            <a:off x="2615947" y="2042862"/>
            <a:ext cx="199291" cy="283655"/>
          </a:xfrm>
          <a:prstGeom prst="rect">
            <a:avLst/>
          </a:prstGeom>
        </p:spPr>
      </p:pic>
      <p:pic>
        <p:nvPicPr>
          <p:cNvPr id="28" name="図 27">
            <a:extLst>
              <a:ext uri="{FF2B5EF4-FFF2-40B4-BE49-F238E27FC236}">
                <a16:creationId xmlns:a16="http://schemas.microsoft.com/office/drawing/2014/main" xmlns="" id="{AF3FED9D-D40F-49EA-9108-E826ADF22302}"/>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833638" y="6288581"/>
            <a:ext cx="347429" cy="325486"/>
          </a:xfrm>
          <a:prstGeom prst="rect">
            <a:avLst/>
          </a:prstGeom>
        </p:spPr>
      </p:pic>
      <p:pic>
        <p:nvPicPr>
          <p:cNvPr id="40" name="図 39">
            <a:extLst>
              <a:ext uri="{FF2B5EF4-FFF2-40B4-BE49-F238E27FC236}">
                <a16:creationId xmlns:a16="http://schemas.microsoft.com/office/drawing/2014/main" xmlns="" id="{CED5E79F-9161-45E6-B423-C5C2896929BF}"/>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83592" y="6288581"/>
            <a:ext cx="354743" cy="325486"/>
          </a:xfrm>
          <a:prstGeom prst="rect">
            <a:avLst/>
          </a:prstGeom>
        </p:spPr>
      </p:pic>
      <p:pic>
        <p:nvPicPr>
          <p:cNvPr id="38" name="図 37">
            <a:extLst>
              <a:ext uri="{FF2B5EF4-FFF2-40B4-BE49-F238E27FC236}">
                <a16:creationId xmlns:a16="http://schemas.microsoft.com/office/drawing/2014/main" xmlns="" id="{747568E4-BD3F-4492-A51E-6079143F9A84}"/>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560816" y="5875010"/>
            <a:ext cx="347429" cy="325486"/>
          </a:xfrm>
          <a:prstGeom prst="rect">
            <a:avLst/>
          </a:prstGeom>
        </p:spPr>
      </p:pic>
      <p:pic>
        <p:nvPicPr>
          <p:cNvPr id="39" name="図 38">
            <a:extLst>
              <a:ext uri="{FF2B5EF4-FFF2-40B4-BE49-F238E27FC236}">
                <a16:creationId xmlns:a16="http://schemas.microsoft.com/office/drawing/2014/main" xmlns="" id="{8E6A01F5-BCA3-48E3-87A7-A47FECB62338}"/>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097867" y="5887274"/>
            <a:ext cx="354743" cy="325486"/>
          </a:xfrm>
          <a:prstGeom prst="rect">
            <a:avLst/>
          </a:prstGeom>
        </p:spPr>
      </p:pic>
      <p:grpSp>
        <p:nvGrpSpPr>
          <p:cNvPr id="29" name="グループ化 28">
            <a:extLst>
              <a:ext uri="{FF2B5EF4-FFF2-40B4-BE49-F238E27FC236}">
                <a16:creationId xmlns:a16="http://schemas.microsoft.com/office/drawing/2014/main" xmlns="" id="{11BEB6E8-1FD3-4B1F-AEE7-ED636A864202}"/>
              </a:ext>
            </a:extLst>
          </p:cNvPr>
          <p:cNvGrpSpPr/>
          <p:nvPr/>
        </p:nvGrpSpPr>
        <p:grpSpPr>
          <a:xfrm>
            <a:off x="1537172" y="5921641"/>
            <a:ext cx="2341724" cy="369332"/>
            <a:chOff x="270861" y="4660365"/>
            <a:chExt cx="2341724" cy="369332"/>
          </a:xfrm>
        </p:grpSpPr>
        <p:sp>
          <p:nvSpPr>
            <p:cNvPr id="30" name="正方形/長方形 29">
              <a:extLst>
                <a:ext uri="{FF2B5EF4-FFF2-40B4-BE49-F238E27FC236}">
                  <a16:creationId xmlns:a16="http://schemas.microsoft.com/office/drawing/2014/main" xmlns="" id="{53C4BB5B-7926-42D2-B4E5-EA6572EB80C2}"/>
                </a:ext>
              </a:extLst>
            </p:cNvPr>
            <p:cNvSpPr/>
            <p:nvPr/>
          </p:nvSpPr>
          <p:spPr>
            <a:xfrm>
              <a:off x="270861" y="4660365"/>
              <a:ext cx="2031325" cy="369332"/>
            </a:xfrm>
            <a:prstGeom prst="rect">
              <a:avLst/>
            </a:prstGeom>
          </p:spPr>
          <p:txBody>
            <a:bodyPr wrap="none">
              <a:spAutoFit/>
            </a:bodyPr>
            <a:lstStyle/>
            <a:p>
              <a:r>
                <a:rPr lang="ja-JP" altLang="en-US" dirty="0">
                  <a:latin typeface="+mn-ea"/>
                </a:rPr>
                <a:t>最小化した場合の</a:t>
              </a:r>
              <a:endParaRPr lang="en-US" altLang="ja-JP" dirty="0">
                <a:latin typeface="+mn-ea"/>
              </a:endParaRPr>
            </a:p>
          </p:txBody>
        </p:sp>
        <p:pic>
          <p:nvPicPr>
            <p:cNvPr id="31" name="図 30">
              <a:extLst>
                <a:ext uri="{FF2B5EF4-FFF2-40B4-BE49-F238E27FC236}">
                  <a16:creationId xmlns:a16="http://schemas.microsoft.com/office/drawing/2014/main" xmlns="" id="{52D02EF2-3D03-49E7-A5C3-317CF111D34E}"/>
                </a:ext>
              </a:extLst>
            </p:cNvPr>
            <p:cNvPicPr>
              <a:picLocks noChangeAspect="1"/>
            </p:cNvPicPr>
            <p:nvPr/>
          </p:nvPicPr>
          <p:blipFill>
            <a:blip r:embed="rId14"/>
            <a:stretch>
              <a:fillRect/>
            </a:stretch>
          </p:blipFill>
          <p:spPr>
            <a:xfrm>
              <a:off x="2211510" y="4662333"/>
              <a:ext cx="401075" cy="283687"/>
            </a:xfrm>
            <a:prstGeom prst="rect">
              <a:avLst/>
            </a:prstGeom>
          </p:spPr>
        </p:pic>
      </p:grpSp>
    </p:spTree>
    <p:extLst>
      <p:ext uri="{BB962C8B-B14F-4D97-AF65-F5344CB8AC3E}">
        <p14:creationId xmlns:p14="http://schemas.microsoft.com/office/powerpoint/2010/main" val="2603613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56.99291"/>
  <p:tag name="ORIGINALWIDTH" val="110.98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infty&#10;\end{equation}&#10;\end{document}"/>
  <p:tag name="IGUANATEXSIZE" val="36"/>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32.733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S&#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63.479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S&#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6.486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RIGINALHEIGHT" val="82.5115"/>
  <p:tag name="ORIGINALWIDTH" val="75.01048"/>
  <p:tag name="OUTPUTDPI" val="1200"/>
  <p:tag name="LATEXADDIN" val="\documentclass{article}&#10;\usepackage{amsmath}&#10;\pagestyle{empty}&#10;\begin{document}&#10;&#10;\begin{align*}&#10;\mbox{\boldmath $\gamma$}&#10;\end{align*}&#10;&#10;\end{document}"/>
  <p:tag name="IGUANATEXSIZE" val="24"/>
  <p:tag name="IGUANATEXCURSOR" val="112"/>
  <p:tag name="TRANSPARENCY" val="True"/>
  <p:tag name="FILENAME" val=""/>
  <p:tag name="INPUTTYPE" val="0"/>
  <p:tag name="LATEXENGINEID" val="4"/>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76.228"/>
  <p:tag name="LATEXADDIN" val="\documentclass{article}&#10;\usepackage{amsmath}&#10;\pagestyle{empty}&#10;\begin{document}&#10;&#10;&#10;$\omega_M$&#10;&#10;\end{document}"/>
  <p:tag name="IGUANATEXSIZE" val="20"/>
  <p:tag name="IGUANATEXCURSOR" val="91"/>
  <p:tag name="TRANSPARENCY" val="True"/>
  <p:tag name="FILENAME" val=""/>
  <p:tag name="LATEXENGINEID" val="0"/>
  <p:tag name="TEMPFOLDER" val="c:\igana\"/>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62.2047"/>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left[&#10;\begin{array}{c}&#10;      \TL \\&#10;      \TM&#10;    \end{array}&#10;\right]\end{equation}&#10;\end{document}"/>
  <p:tag name="IGUANATEXSIZE" val="24"/>
  <p:tag name="IGUANATEXCURSOR" val="1205"/>
  <p:tag name="TRANSPARENCY" val="True"/>
  <p:tag name="FILENAME" val=""/>
  <p:tag name="LATEXENGINEID" val="0"/>
  <p:tag name="TEMPFOLDER" val="c:\igana\"/>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370.4537"/>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left[&#10;\begin{array}{c}&#10;      \frac{\TL}{\JL}\\&#10;      \frac{\TM}{\JM}&#10;    \end{array}&#10;\right]\end{equation}&#10;\end{document}"/>
  <p:tag name="IGUANATEXSIZE" val="24"/>
  <p:tag name="IGUANATEXCURSOR" val="1228"/>
  <p:tag name="TRANSPARENCY" val="True"/>
  <p:tag name="FILENAME" val=""/>
  <p:tag name="LATEXENGINEID" val="0"/>
  <p:tag name="TEMPFOLDER" val="c:\igana\"/>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176.9779"/>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1&#10;\end{equation}&#10;\end{document}"/>
  <p:tag name="IGUANATEXSIZE" val="24"/>
  <p:tag name="IGUANATEXCURSOR" val="1161"/>
  <p:tag name="TRANSPARENCY" val="True"/>
  <p:tag name="FILENAME" val=""/>
  <p:tag name="LATEXENGINEID" val="0"/>
  <p:tag name="TEMPFOLDER" val="c:\igana\"/>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95.7255"/>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hinf &#10;\end{equation}&#10;\end{document}"/>
  <p:tag name="IGUANATEXSIZE" val="24"/>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241.469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geq10&#10;\end{equation}&#10;\end{document}"/>
  <p:tag name="IGUANATEXSIZE" val="24"/>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0.491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chi}&#10;\end{equation}&#10;\end{document}"/>
  <p:tag name="IGUANATEXSIZE" val="24"/>
  <p:tag name="IGUANATEXCURSOR" val="1170"/>
  <p:tag name="TRANSPARENCY" val="True"/>
  <p:tag name="FILENAME" val=""/>
  <p:tag name="LATEXENGINEID" val="0"/>
  <p:tag name="TEMPFOLDER" val="c:\igana\"/>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omega^\ast%\simeq\sqrt{\frac{\alpha}{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380.952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　\neq 0&#10;\end{equation}&#10;\end{document}"/>
  <p:tag name="IGUANATEXSIZE" val="24"/>
  <p:tag name="IGUANATEXCURSOR" val="1176"/>
  <p:tag name="TRANSPARENCY" val="True"/>
  <p:tag name="FILENAME" val=""/>
  <p:tag name="LATEXENGINEID" val="0"/>
  <p:tag name="TEMPFOLDER" val="c:\igana\"/>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153.730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ast&#10;\end{equation}&#10;\end{document}"/>
  <p:tag name="IGUANATEXSIZE" val="28"/>
  <p:tag name="IGUANATEXCURSOR" val="1175"/>
  <p:tag name="TRANSPARENCY" val="True"/>
  <p:tag name="FILENAME" val=""/>
  <p:tag name="LATEXENGINEID" val="0"/>
  <p:tag name="TEMPFOLDER" val="c:\igana\"/>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674.165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ast=\sqrt{\frac{\alpha}{2}}\omega_n&#10;\end{equation}&#10;\end{document}"/>
  <p:tag name="IGUANATEXSIZE" val="28"/>
  <p:tag name="IGUANATEXCURSOR" val="722"/>
  <p:tag name="TRANSPARENCY" val="True"/>
  <p:tag name="FILENAME" val=""/>
  <p:tag name="LATEXENGINEID" val="0"/>
  <p:tag name="TEMPFOLDER" val="c:\igana\"/>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380.952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0&#10;\end{equation}&#10;\end{document}"/>
  <p:tag name="IGUANATEXSIZE" val="24"/>
  <p:tag name="IGUANATEXCURSOR" val="1172"/>
  <p:tag name="TRANSPARENCY" val="True"/>
  <p:tag name="FILENAME" val=""/>
  <p:tag name="LATEXENGINEID" val="0"/>
  <p:tag name="TEMPFOLDER" val="c:\igana\"/>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omega^\ast%\simeq\sqrt{\frac{\alpha}{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0.491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chi}&#10;\end{equation}&#10;\end{document}"/>
  <p:tag name="IGUANATEXSIZE" val="24"/>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omega^\ast%\simeq\sqrt{\frac{\alpha}{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60.4799"/>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J_M&#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0.491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chi}&#10;\end{equation}&#10;\end{document}"/>
  <p:tag name="IGUANATEXSIZE" val="24"/>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153.730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ast&#10;\end{equation}&#10;\end{document}"/>
  <p:tag name="IGUANATEXSIZE" val="24"/>
  <p:tag name="IGUANATEXCURSOR" val="1175"/>
  <p:tag name="TRANSPARENCY" val="True"/>
  <p:tag name="FILENAME" val=""/>
  <p:tag name="LATEXENGINEID" val="0"/>
  <p:tag name="TEMPFOLDER" val="c:\igana\"/>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0.491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chi}&#10;\end{equation}&#10;\end{document}"/>
  <p:tag name="IGUANATEXSIZE" val="24"/>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omega^\ast&#10;\end{equation}&#10;\end{document}"/>
  <p:tag name="IGUANATEXSIZE" val="24"/>
  <p:tag name="IGUANATEXCURSOR" val="1170"/>
  <p:tag name="TRANSPARENCY" val="True"/>
  <p:tag name="FILENAME" val=""/>
  <p:tag name="LATEXENGINEID" val="0"/>
  <p:tag name="TEMPFOLDER" val="c:\igana\"/>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2.482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2.482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2.482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23.734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J_L&#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56.99291"/>
  <p:tag name="ORIGINALWIDTH" val="110.98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infty&#10;\end{equation}&#10;\end{document}"/>
  <p:tag name="IGUANATEXSIZE" val="32"/>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703.41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tilde{\chi}-\tilde{K}_2&#10;\end{equation}&#10;\end{document}"/>
  <p:tag name="IGUANATEXSIZE" val="24"/>
  <p:tag name="IGUANATEXCURSOR" val="1195"/>
  <p:tag name="TRANSPARENCY" val="True"/>
  <p:tag name="FILENAME" val=""/>
  <p:tag name="LATEXENGINEID" val="0"/>
  <p:tag name="TEMPFOLDER" val="c:\igana\"/>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56.99291"/>
  <p:tag name="ORIGINALWIDTH" val="110.98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infty&#10;\end{equation}&#10;\end{document}"/>
  <p:tag name="IGUANATEXSIZE" val="32"/>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0"/>
  <p:tag name="TRANSPARENCY" val="True"/>
  <p:tag name="FILENAME" val=""/>
  <p:tag name="LATEXENGINEID" val="0"/>
  <p:tag name="TEMPFOLDER" val="c:\igana\"/>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26.209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D=0&#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RIGINALHEIGHT" val="82.5115"/>
  <p:tag name="ORIGINALWIDTH" val="75.01048"/>
  <p:tag name="OUTPUTDPI" val="1200"/>
  <p:tag name="LATEXADDIN" val="\documentclass{article}&#10;\usepackage{amsmath}&#10;\pagestyle{empty}&#10;\begin{document}&#10;&#10;\begin{align*}&#10;\mbox{\boldmath $\gamma$}&#10;\end{align*}&#10;&#10;\end{document}"/>
  <p:tag name="IGUANATEXSIZE" val="24"/>
  <p:tag name="IGUANATEXCURSOR" val="112"/>
  <p:tag name="TRANSPARENCY" val="True"/>
  <p:tag name="FILENAME" val=""/>
  <p:tag name="INPUTTYPE" val="0"/>
  <p:tag name="LATEXENGINEID" val="4"/>
  <p:tag name="TEMPFOLDER" val="c:\temp\"/>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56.99291"/>
  <p:tag name="ORIGINALWIDTH" val="110.98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infty&#10;\end{equation}&#10;\end{document}"/>
  <p:tag name="IGUANATEXSIZE" val="32"/>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26.209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D=0&#10;\end{equation}&#10;\end{document}"/>
  <p:tag name="IGUANATEXSIZE" val="24"/>
  <p:tag name="IGUANATEXCURSOR" val="1159"/>
  <p:tag name="TRANSPARENCY" val="True"/>
  <p:tag name="FILENAME" val=""/>
  <p:tag name="LATEXENGINEID" val="0"/>
  <p:tag name="TEMPFOLDER" val="c:\igana\"/>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18.485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chi}|&#10;\end{equation}&#10;\end{document}"/>
  <p:tag name="IGUANATEXSIZE" val="24"/>
  <p:tag name="IGUANATEXCURSOR" val="1173"/>
  <p:tag name="TRANSPARENCY" val="True"/>
  <p:tag name="FILENAME" val=""/>
  <p:tag name="LATEXENGINEID" val="0"/>
  <p:tag name="TEMPFOLDER" val="c:\igana\"/>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95.725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hinf&#10;\end{equation}&#10;\end{document}"/>
  <p:tag name="IGUANATEXSIZE" val="28"/>
  <p:tag name="IGUANATEXCURSOR" val="681"/>
  <p:tag name="TRANSPARENCY" val="True"/>
  <p:tag name="FILENAME" val=""/>
  <p:tag name="LATEXENGINEID" val="0"/>
  <p:tag name="TEMPFOLDER" val="c:\igana\"/>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70.491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alpha&#10;\end{equation}&#10;\end{document}"/>
  <p:tag name="IGUANATEXSIZE" val="24"/>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95.98803"/>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D&#10;\end{equation}&#10;\end{document}"/>
  <p:tag name="IGUANATEXSIZE" val="24"/>
  <p:tag name="IGUANATEXCURSOR" val="1160"/>
  <p:tag name="TRANSPARENCY" val="True"/>
  <p:tag name="FILENAME" val=""/>
  <p:tag name="LATEXENGINEID" val="0"/>
  <p:tag name="TEMPFOLDER" val="c:\igana\"/>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95.98803"/>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D&#10;\end{equation}&#10;\end{document}"/>
  <p:tag name="IGUANATEXSIZE" val="24"/>
  <p:tag name="IGUANATEXCURSOR" val="1160"/>
  <p:tag name="TRANSPARENCY" val="True"/>
  <p:tag name="FILENAME" val=""/>
  <p:tag name="LATEXENGINEID" val="0"/>
  <p:tag name="TEMPFOLDER" val="c:\igana\"/>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139.857"/>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2\alpha-1)=-(1-\alpha)^2&#10;\end{equation}&#10;\end{document}"/>
  <p:tag name="IGUANATEXSIZE" val="24"/>
  <p:tag name="IGUANATEXCURSOR" val="1184"/>
  <p:tag name="TRANSPARENCY" val="True"/>
  <p:tag name="FILENAME" val=""/>
  <p:tag name="LATEXENGINEID" val="0"/>
  <p:tag name="TEMPFOLDER" val="c:\igana\"/>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18.485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chi}|&#10;\end{equation}&#10;\end{document}"/>
  <p:tag name="IGUANATEXSIZE" val="24"/>
  <p:tag name="IGUANATEXCURSOR" val="1173"/>
  <p:tag name="TRANSPARENCY" val="True"/>
  <p:tag name="FILENAME" val=""/>
  <p:tag name="LATEXENGINEID" val="0"/>
  <p:tag name="TEMPFOLDER" val="c:\igana\"/>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2}&#10;\end{equation}&#10;\end{document}"/>
  <p:tag name="IGUANATEXSIZE" val="24"/>
  <p:tag name="IGUANATEXCURSOR" val="1171"/>
  <p:tag name="TRANSPARENCY" val="True"/>
  <p:tag name="FILENAME" val=""/>
  <p:tag name="LATEXENGINEID" val="0"/>
  <p:tag name="TEMPFOLDER" val="c:\igana\"/>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56.99291"/>
  <p:tag name="ORIGINALWIDTH" val="110.98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infty&#10;\end{equation}&#10;\end{document}"/>
  <p:tag name="IGUANATEXSIZE" val="32"/>
  <p:tag name="IGUANATEXCURSOR" val="1165"/>
  <p:tag name="TRANSPARENCY" val="True"/>
  <p:tag name="FILENAME" val=""/>
  <p:tag name="LATEXENGINEID" val="0"/>
  <p:tag name="TEMPFOLDER" val="c:\igana\"/>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1568.804"/>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0&gt;\alpha \tilde{\chi}&gt;1-\sqrt{2}&gt;-1 =\tilde{K}_{2}&#10;\end{equation}&#10;\end{document}"/>
  <p:tag name="IGUANATEXSIZE" val="24"/>
  <p:tag name="IGUANATEXCURSOR" val="1180"/>
  <p:tag name="TRANSPARENCY" val="True"/>
  <p:tag name="FILENAME" val=""/>
  <p:tag name="LATEXENGINEID" val="0"/>
  <p:tag name="TEMPFOLDER" val="c:\igana\"/>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703.412"/>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ilde{K}_1=\tilde{\chi}-\tilde{K}_2&#10;\end{equation}&#10;\end{document}"/>
  <p:tag name="IGUANATEXSIZE" val="24"/>
  <p:tag name="IGUANATEXCURSOR" val="1195"/>
  <p:tag name="TRANSPARENCY" val="True"/>
  <p:tag name="FILENAME" val=""/>
  <p:tag name="LATEXENGINEID" val="0"/>
  <p:tag name="TEMPFOLDER" val="c:\igana\"/>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407.949"/>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0.02 \ \rm dB&#10;\end{equation}&#10;\end{document}"/>
  <p:tag name="IGUANATEXSIZE" val="24"/>
  <p:tag name="IGUANATEXCURSOR" val="1170"/>
  <p:tag name="TRANSPARENCY" val="True"/>
  <p:tag name="FILENAME" val=""/>
  <p:tag name="LATEXENGINEID" val="0"/>
  <p:tag name="TEMPFOLDER" val="c:\igana\"/>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3.4833"/>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WL&#10;\end{equation}&#10;\end{document}"/>
  <p:tag name="IGUANATEXSIZE" val="24"/>
  <p:tag name="IGUANATEXCURSOR" val="1162"/>
  <p:tag name="TRANSPARENCY" val="True"/>
  <p:tag name="FILENAME" val=""/>
  <p:tag name="LATEXENGINEID" val="0"/>
  <p:tag name="TEMPFOLDER" val="c:\igana\"/>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27.4841"/>
  <p:tag name="LATEXADDIN" val="\documentclass{article}&#10;\usepackage{amsmath}&#10;\pagestyle{empty}&#10;\begin{document}&#10;\newcommand{\kpo}{K_1}&#10;\newcommand{\kpth}{K_2}&#10;\newcommand{\trm}{\textrm}&#10;\newcommand{\gclwl}{G_{cl{\omega}_L}}&#10;\newcommand{\gclwm}{G_{cl{\omega}_M}}&#10;\newcommand{\gcl}{G_{cl}}&#10;\newcommand{\pd}{\widetilde{P}^\prime}&#10;\newcommand{\tp}{\tilde{P}}&#10;&#10;\newcommand{\tred}{\textcolor{blue}}&#10;\newcommand{\hinf}{{\mathcal{H}_\infty}}&#10;%\newcommand{\mattwo}[2]{\left[\begin{array}{cc} {#1}\ &amp;\ {#2} \end{array}\right]}&#10;%\newcommand{\matthree}[3]{\left[\begin{array}{ccc} {#1}\ &amp;\ {#2}\ &amp;\ {#3}&#10;&#10;\newcommand{\kwm}{K_{\omega_M}}&#10;\newcommand{\kwl}{K_{\omega_L}}&#10;\newcommand{\kprop}{K_{\rm prop}}&#10;\newcommand{\TM}{T_{\rm M}}&#10;\newcommand{\TL}{T_{\rm L}}&#10;\newcommand{\WM}{\omega_{\rm M}}&#10;\newcommand{\WL}{\omega_{\rm L}}&#10;\newcommand{\TS}{T_{\rm S}}&#10;\newcommand{\CS}{C_{\rm S}}&#10;\newcommand{\JM}{J_{\rm M}}&#10;\newcommand{\JL}{J_{\rm L}}&#10;\newcommand{\CL}{C_{\rm L}}&#10;\newcommand{\KS}{K_{\rm S}}&#10;\newcommand{\FN}{f_{\rm n}}&#10;\newcommand{\FA}{f_{\rm a}}&#10;\newcommand{\WN}{\omega_{\rm n}}&#10;\newcommand{\WA}{\omega_{\rm a}}&#10;&#10;\newcommand{\hpts}{\hat P_{\TS}}&#10;\newcommand{\kts}{K_{\TS}}&#10;&#10;\begin{equation}\nonumber&#10;\TL&#10;\end{equation}&#10;\end{document}"/>
  <p:tag name="IGUANATEXSIZE" val="24"/>
  <p:tag name="IGUANATEXCURSOR" val="1162"/>
  <p:tag name="TRANSPARENCY" val="True"/>
  <p:tag name="FILENAME" val=""/>
  <p:tag name="LATEXENGINEID" val="0"/>
  <p:tag name="TEMPFOLDER" val="c:\igana\"/>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76.22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M&#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70.228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M&#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33.483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L&#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amoto_set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3498</TotalTime>
  <Words>2769</Words>
  <Application>Microsoft Office PowerPoint</Application>
  <PresentationFormat>画面に合わせる (4:3)</PresentationFormat>
  <Paragraphs>262</Paragraphs>
  <Slides>20</Slides>
  <Notes>19</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高慣性比二慣性系の外乱抑制問題に対する 慣性比　の解析解に基づく　 補償器の構成</vt:lpstr>
      <vt:lpstr>研究背景</vt:lpstr>
      <vt:lpstr>従来研究との関連</vt:lpstr>
      <vt:lpstr>問題設定</vt:lpstr>
      <vt:lpstr>問題設定(制御対象の正規化)</vt:lpstr>
      <vt:lpstr>閉ループ伝達関数と安定条件</vt:lpstr>
      <vt:lpstr>低周波数域で平坦な特性を持つ構成法</vt:lpstr>
      <vt:lpstr>低周波数域で平坦な特性を持つ構成法</vt:lpstr>
      <vt:lpstr>数値探索による最適な補償器の構成</vt:lpstr>
      <vt:lpstr>慣性比　の解析解に基づく補償器構成法</vt:lpstr>
      <vt:lpstr>構成法2の導出(慣性比　の解析解)</vt:lpstr>
      <vt:lpstr>構成法2の導出(慣性比　の解析解)</vt:lpstr>
      <vt:lpstr>構成法2の導出(慣性比が有限の場合)</vt:lpstr>
      <vt:lpstr>構成法2の導出(慣性比が有限の場合)</vt:lpstr>
      <vt:lpstr>慣性比　の解析解に基づく補償器構成法</vt:lpstr>
      <vt:lpstr>近似による性能への影響</vt:lpstr>
      <vt:lpstr>シミュレーション</vt:lpstr>
      <vt:lpstr>実機実験(設計)</vt:lpstr>
      <vt:lpstr>実機実験(結果)</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Shintaro IWAMOTO</dc:creator>
  <cp:lastModifiedBy>Inoue</cp:lastModifiedBy>
  <cp:revision>4</cp:revision>
  <cp:lastPrinted>2019-02-12T23:56:23Z</cp:lastPrinted>
  <dcterms:created xsi:type="dcterms:W3CDTF">2019-02-04T14:21:16Z</dcterms:created>
  <dcterms:modified xsi:type="dcterms:W3CDTF">2019-02-15T07:38:37Z</dcterms:modified>
</cp:coreProperties>
</file>