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6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E0F77-7605-4CBE-99D0-C1957A8894EB}" type="datetimeFigureOut">
              <a:rPr kumimoji="1" lang="ja-JP" altLang="en-US" smtClean="0"/>
              <a:t>2010/11/25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5DFC6-28CE-40B7-BE54-3DE5D38D958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5DFC6-28CE-40B7-BE54-3DE5D38D95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386F-97F6-483D-997B-442AC95B1090}" type="datetimeFigureOut">
              <a:rPr kumimoji="1" lang="ja-JP" altLang="en-US" smtClean="0"/>
              <a:pPr/>
              <a:t>2010/11/25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19D2-B09B-48CB-8404-7E1BA73C65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386F-97F6-483D-997B-442AC95B1090}" type="datetimeFigureOut">
              <a:rPr kumimoji="1" lang="ja-JP" altLang="en-US" smtClean="0"/>
              <a:pPr/>
              <a:t>2010/11/25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19D2-B09B-48CB-8404-7E1BA73C65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386F-97F6-483D-997B-442AC95B1090}" type="datetimeFigureOut">
              <a:rPr kumimoji="1" lang="ja-JP" altLang="en-US" smtClean="0"/>
              <a:pPr/>
              <a:t>2010/11/25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19D2-B09B-48CB-8404-7E1BA73C65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386F-97F6-483D-997B-442AC95B1090}" type="datetimeFigureOut">
              <a:rPr kumimoji="1" lang="ja-JP" altLang="en-US" smtClean="0"/>
              <a:pPr/>
              <a:t>2010/11/25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19D2-B09B-48CB-8404-7E1BA73C65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386F-97F6-483D-997B-442AC95B1090}" type="datetimeFigureOut">
              <a:rPr kumimoji="1" lang="ja-JP" altLang="en-US" smtClean="0"/>
              <a:pPr/>
              <a:t>2010/11/25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19D2-B09B-48CB-8404-7E1BA73C65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386F-97F6-483D-997B-442AC95B1090}" type="datetimeFigureOut">
              <a:rPr kumimoji="1" lang="ja-JP" altLang="en-US" smtClean="0"/>
              <a:pPr/>
              <a:t>2010/11/25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19D2-B09B-48CB-8404-7E1BA73C65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386F-97F6-483D-997B-442AC95B1090}" type="datetimeFigureOut">
              <a:rPr kumimoji="1" lang="ja-JP" altLang="en-US" smtClean="0"/>
              <a:pPr/>
              <a:t>2010/11/25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19D2-B09B-48CB-8404-7E1BA73C65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386F-97F6-483D-997B-442AC95B1090}" type="datetimeFigureOut">
              <a:rPr kumimoji="1" lang="ja-JP" altLang="en-US" smtClean="0"/>
              <a:pPr/>
              <a:t>2010/11/25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19D2-B09B-48CB-8404-7E1BA73C65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386F-97F6-483D-997B-442AC95B1090}" type="datetimeFigureOut">
              <a:rPr kumimoji="1" lang="ja-JP" altLang="en-US" smtClean="0"/>
              <a:pPr/>
              <a:t>2010/11/25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19D2-B09B-48CB-8404-7E1BA73C65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386F-97F6-483D-997B-442AC95B1090}" type="datetimeFigureOut">
              <a:rPr kumimoji="1" lang="ja-JP" altLang="en-US" smtClean="0"/>
              <a:pPr/>
              <a:t>2010/11/25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19D2-B09B-48CB-8404-7E1BA73C65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386F-97F6-483D-997B-442AC95B1090}" type="datetimeFigureOut">
              <a:rPr kumimoji="1" lang="ja-JP" altLang="en-US" smtClean="0"/>
              <a:pPr/>
              <a:t>2010/11/25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19D2-B09B-48CB-8404-7E1BA73C65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2386F-97F6-483D-997B-442AC95B1090}" type="datetimeFigureOut">
              <a:rPr kumimoji="1" lang="ja-JP" altLang="en-US" smtClean="0"/>
              <a:pPr/>
              <a:t>2010/11/25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419D2-B09B-48CB-8404-7E1BA73C65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71538" y="3714752"/>
            <a:ext cx="1500198" cy="12144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214414" y="5286388"/>
            <a:ext cx="6429420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143636" y="3929066"/>
            <a:ext cx="1857388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357290" y="3500438"/>
            <a:ext cx="92869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857224" y="2071678"/>
            <a:ext cx="2000264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071802" y="357166"/>
            <a:ext cx="2000264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071802" y="1214422"/>
            <a:ext cx="2000264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072198" y="500042"/>
            <a:ext cx="2000264" cy="10715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/>
          <p:cNvCxnSpPr/>
          <p:nvPr/>
        </p:nvCxnSpPr>
        <p:spPr>
          <a:xfrm rot="5400000">
            <a:off x="1142976" y="314324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rot="5400000" flipH="1" flipV="1">
            <a:off x="1714480" y="314324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5400000">
            <a:off x="1857753" y="1785529"/>
            <a:ext cx="57071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rot="5400000">
            <a:off x="820711" y="1393811"/>
            <a:ext cx="135891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1500166" y="714356"/>
            <a:ext cx="15716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2143108" y="1500174"/>
            <a:ext cx="92710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5072066" y="1357298"/>
            <a:ext cx="99854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rot="10800000">
            <a:off x="5072066" y="78579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1142976" y="5500702"/>
            <a:ext cx="1285884" cy="1428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1142976" y="5143512"/>
            <a:ext cx="1285884" cy="1428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6500826" y="5500702"/>
            <a:ext cx="1214446" cy="1428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6500826" y="5143512"/>
            <a:ext cx="1214446" cy="1428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1714480" y="4929198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7000892" y="4429132"/>
            <a:ext cx="214314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7000892" y="3500438"/>
            <a:ext cx="214314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6215074" y="4714884"/>
            <a:ext cx="1785950" cy="71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7000892" y="4786322"/>
            <a:ext cx="214314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6215074" y="3429000"/>
            <a:ext cx="1785950" cy="71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071538" y="4000504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/>
              <a:t>AC Servo Motor</a:t>
            </a:r>
            <a:endParaRPr kumimoji="1" lang="ja-JP" altLang="en-US" b="1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214414" y="227385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Servo Pack</a:t>
            </a:r>
            <a:endParaRPr kumimoji="1" lang="ja-JP" altLang="en-US" b="1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500430" y="135729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Counter</a:t>
            </a:r>
            <a:endParaRPr kumimoji="1" lang="ja-JP" altLang="en-US" b="1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643306" y="35716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  D/A</a:t>
            </a:r>
          </a:p>
          <a:p>
            <a:r>
              <a:rPr kumimoji="1" lang="en-US" altLang="ja-JP" b="1" dirty="0" smtClean="0"/>
              <a:t>CONV</a:t>
            </a:r>
            <a:endParaRPr kumimoji="1" lang="ja-JP" altLang="en-US" b="1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500826" y="710967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/>
              <a:t>PC</a:t>
            </a:r>
            <a:endParaRPr kumimoji="1" lang="en-US" altLang="ja-JP" b="1" dirty="0" smtClean="0"/>
          </a:p>
          <a:p>
            <a:pPr algn="ctr"/>
            <a:r>
              <a:rPr kumimoji="1" lang="en-US" altLang="ja-JP" b="1" dirty="0" smtClean="0"/>
              <a:t>RT Linux</a:t>
            </a:r>
            <a:endParaRPr kumimoji="1" lang="ja-JP" altLang="en-US" b="1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500166" y="565007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i="1" dirty="0" smtClean="0"/>
              <a:t>J</a:t>
            </a:r>
            <a:r>
              <a:rPr kumimoji="1" lang="en-US" altLang="ja-JP" sz="2000" i="1" dirty="0" smtClean="0"/>
              <a:t>M</a:t>
            </a:r>
            <a:endParaRPr kumimoji="1" lang="ja-JP" altLang="en-US" sz="4000" i="1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786578" y="557863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i="1" dirty="0" smtClean="0"/>
              <a:t>J</a:t>
            </a:r>
            <a:r>
              <a:rPr kumimoji="1" lang="en-US" altLang="ja-JP" sz="2400" i="1" dirty="0" smtClean="0"/>
              <a:t>L</a:t>
            </a:r>
            <a:endParaRPr kumimoji="1" lang="ja-JP" altLang="en-US" sz="4000" i="1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928926" y="300037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Rotary Encoder</a:t>
            </a:r>
            <a:endParaRPr kumimoji="1" lang="ja-JP" altLang="en-US" b="1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143372" y="492919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Belt</a:t>
            </a:r>
            <a:endParaRPr kumimoji="1" lang="ja-JP" altLang="en-US" b="1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643174" y="592933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Pulley</a:t>
            </a:r>
            <a:endParaRPr kumimoji="1" lang="ja-JP" altLang="en-US" b="1" dirty="0"/>
          </a:p>
        </p:txBody>
      </p:sp>
      <p:cxnSp>
        <p:nvCxnSpPr>
          <p:cNvPr id="70" name="直線矢印コネクタ 69"/>
          <p:cNvCxnSpPr>
            <a:stCxn id="66" idx="1"/>
          </p:cNvCxnSpPr>
          <p:nvPr/>
        </p:nvCxnSpPr>
        <p:spPr>
          <a:xfrm rot="10800000" flipV="1">
            <a:off x="2357422" y="3185038"/>
            <a:ext cx="571504" cy="31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 rot="5400000" flipH="1" flipV="1">
            <a:off x="6357950" y="592933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>
            <a:off x="3428992" y="6143644"/>
            <a:ext cx="314327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2285984" y="6143644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/>
          <p:nvPr/>
        </p:nvCxnSpPr>
        <p:spPr>
          <a:xfrm rot="5400000" flipH="1" flipV="1">
            <a:off x="2072464" y="592853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テキスト ボックス 93"/>
          <p:cNvSpPr txBox="1"/>
          <p:nvPr/>
        </p:nvSpPr>
        <p:spPr>
          <a:xfrm>
            <a:off x="6143636" y="400050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/>
              <a:t>Inertia load  </a:t>
            </a:r>
            <a:endParaRPr kumimoji="1" lang="ja-JP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yonezawa</dc:creator>
  <cp:lastModifiedBy>kobayasi</cp:lastModifiedBy>
  <cp:revision>6</cp:revision>
  <dcterms:created xsi:type="dcterms:W3CDTF">2010-11-24T11:22:21Z</dcterms:created>
  <dcterms:modified xsi:type="dcterms:W3CDTF">2010-11-25T00:15:56Z</dcterms:modified>
</cp:coreProperties>
</file>