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9975" cy="42808525"/>
  <p:notesSz cx="6805613" cy="9939338"/>
  <p:defaultTextStyle>
    <a:defPPr>
      <a:defRPr lang="ja-JP"/>
    </a:defPPr>
    <a:lvl1pPr marL="0" algn="l" defTabSz="4114800" rtl="0" eaLnBrk="1" latinLnBrk="0" hangingPunct="1">
      <a:defRPr kumimoji="1" sz="8100" kern="1200">
        <a:solidFill>
          <a:schemeClr val="tx1"/>
        </a:solidFill>
        <a:latin typeface="+mn-lt"/>
        <a:ea typeface="+mn-ea"/>
        <a:cs typeface="+mn-cs"/>
      </a:defRPr>
    </a:lvl1pPr>
    <a:lvl2pPr marL="2057400" algn="l" defTabSz="4114800" rtl="0" eaLnBrk="1" latinLnBrk="0" hangingPunct="1">
      <a:defRPr kumimoji="1" sz="8100" kern="1200">
        <a:solidFill>
          <a:schemeClr val="tx1"/>
        </a:solidFill>
        <a:latin typeface="+mn-lt"/>
        <a:ea typeface="+mn-ea"/>
        <a:cs typeface="+mn-cs"/>
      </a:defRPr>
    </a:lvl2pPr>
    <a:lvl3pPr marL="4114800" algn="l" defTabSz="4114800" rtl="0" eaLnBrk="1" latinLnBrk="0" hangingPunct="1">
      <a:defRPr kumimoji="1" sz="8100" kern="1200">
        <a:solidFill>
          <a:schemeClr val="tx1"/>
        </a:solidFill>
        <a:latin typeface="+mn-lt"/>
        <a:ea typeface="+mn-ea"/>
        <a:cs typeface="+mn-cs"/>
      </a:defRPr>
    </a:lvl3pPr>
    <a:lvl4pPr marL="6172200" algn="l" defTabSz="4114800" rtl="0" eaLnBrk="1" latinLnBrk="0" hangingPunct="1">
      <a:defRPr kumimoji="1" sz="8100" kern="1200">
        <a:solidFill>
          <a:schemeClr val="tx1"/>
        </a:solidFill>
        <a:latin typeface="+mn-lt"/>
        <a:ea typeface="+mn-ea"/>
        <a:cs typeface="+mn-cs"/>
      </a:defRPr>
    </a:lvl4pPr>
    <a:lvl5pPr marL="8229600" algn="l" defTabSz="4114800" rtl="0" eaLnBrk="1" latinLnBrk="0" hangingPunct="1">
      <a:defRPr kumimoji="1" sz="8100" kern="1200">
        <a:solidFill>
          <a:schemeClr val="tx1"/>
        </a:solidFill>
        <a:latin typeface="+mn-lt"/>
        <a:ea typeface="+mn-ea"/>
        <a:cs typeface="+mn-cs"/>
      </a:defRPr>
    </a:lvl5pPr>
    <a:lvl6pPr marL="10287000" algn="l" defTabSz="4114800" rtl="0" eaLnBrk="1" latinLnBrk="0" hangingPunct="1">
      <a:defRPr kumimoji="1" sz="8100" kern="1200">
        <a:solidFill>
          <a:schemeClr val="tx1"/>
        </a:solidFill>
        <a:latin typeface="+mn-lt"/>
        <a:ea typeface="+mn-ea"/>
        <a:cs typeface="+mn-cs"/>
      </a:defRPr>
    </a:lvl6pPr>
    <a:lvl7pPr marL="12344400" algn="l" defTabSz="4114800" rtl="0" eaLnBrk="1" latinLnBrk="0" hangingPunct="1">
      <a:defRPr kumimoji="1" sz="8100" kern="1200">
        <a:solidFill>
          <a:schemeClr val="tx1"/>
        </a:solidFill>
        <a:latin typeface="+mn-lt"/>
        <a:ea typeface="+mn-ea"/>
        <a:cs typeface="+mn-cs"/>
      </a:defRPr>
    </a:lvl7pPr>
    <a:lvl8pPr marL="14401800" algn="l" defTabSz="4114800" rtl="0" eaLnBrk="1" latinLnBrk="0" hangingPunct="1">
      <a:defRPr kumimoji="1" sz="8100" kern="1200">
        <a:solidFill>
          <a:schemeClr val="tx1"/>
        </a:solidFill>
        <a:latin typeface="+mn-lt"/>
        <a:ea typeface="+mn-ea"/>
        <a:cs typeface="+mn-cs"/>
      </a:defRPr>
    </a:lvl8pPr>
    <a:lvl9pPr marL="16459200" algn="l" defTabSz="4114800" rtl="0" eaLnBrk="1" latinLnBrk="0" hangingPunct="1">
      <a:defRPr kumimoji="1" sz="8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B9B9B9"/>
    <a:srgbClr val="385D8A"/>
    <a:srgbClr val="7E8492"/>
    <a:srgbClr val="777E8D"/>
    <a:srgbClr val="727988"/>
    <a:srgbClr val="4B405C"/>
    <a:srgbClr val="6E7584"/>
    <a:srgbClr val="666979"/>
    <a:srgbClr val="645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709" autoAdjust="0"/>
    <p:restoredTop sz="98999" autoAdjust="0"/>
  </p:normalViewPr>
  <p:slideViewPr>
    <p:cSldViewPr>
      <p:cViewPr>
        <p:scale>
          <a:sx n="50" d="100"/>
          <a:sy n="50" d="100"/>
        </p:scale>
        <p:origin x="-156" y="-660"/>
      </p:cViewPr>
      <p:guideLst>
        <p:guide orient="horz" pos="13483"/>
        <p:guide pos="953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F:\&#30740;&#31350;&#12487;&#12540;&#12479;\&#23455;&#39443;&#36039;&#26009;\&#12509;&#12473;&#12479;&#12540;&#25522;&#36617;&#12464;&#12521;&#125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振動体単体</c:v>
          </c:tx>
          <c:spPr>
            <a:ln w="19050" cap="rnd">
              <a:solidFill>
                <a:schemeClr val="accent1"/>
              </a:solidFill>
              <a:round/>
            </a:ln>
            <a:effectLst/>
          </c:spPr>
          <c:marker>
            <c:symbol val="circle"/>
            <c:size val="7"/>
            <c:spPr>
              <a:solidFill>
                <a:schemeClr val="accent1"/>
              </a:solidFill>
              <a:ln w="3175">
                <a:noFill/>
              </a:ln>
              <a:effectLst/>
            </c:spPr>
          </c:marker>
          <c:dLbls>
            <c:dLbl>
              <c:idx val="83"/>
              <c:layout>
                <c:manualLayout>
                  <c:x val="-2.7601217322350464E-3"/>
                  <c:y val="-2.521609398336067E-3"/>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lumMod val="95000"/>
                            <a:lumOff val="5000"/>
                          </a:schemeClr>
                        </a:solidFill>
                        <a:latin typeface="+mn-lt"/>
                        <a:ea typeface="+mn-ea"/>
                        <a:cs typeface="+mn-cs"/>
                      </a:defRPr>
                    </a:pPr>
                    <a:r>
                      <a:rPr lang="en-US" altLang="ja-JP" dirty="0" smtClean="0"/>
                      <a:t>992</a:t>
                    </a:r>
                    <a:endParaRPr lang="en-US" altLang="ja-JP" dirty="0"/>
                  </a:p>
                </c:rich>
              </c:tx>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95000"/>
                          <a:lumOff val="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EB-44A0-B7C7-834AF21325AA}"/>
                </c:ext>
              </c:extLst>
            </c:dLbl>
            <c:spPr>
              <a:solidFill>
                <a:schemeClr val="bg1">
                  <a:lumMod val="95000"/>
                </a:schemeClr>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lumMod val="95000"/>
                        <a:lumOff val="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xVal>
            <c:numRef>
              <c:f>'5Hｚ'!$C$4:$C$2253</c:f>
              <c:numCache>
                <c:formatCode>General</c:formatCode>
                <c:ptCount val="2250"/>
                <c:pt idx="0">
                  <c:v>0</c:v>
                </c:pt>
                <c:pt idx="1">
                  <c:v>1E-3</c:v>
                </c:pt>
                <c:pt idx="2">
                  <c:v>2E-3</c:v>
                </c:pt>
                <c:pt idx="3">
                  <c:v>2E-3</c:v>
                </c:pt>
                <c:pt idx="4">
                  <c:v>3.0000000000000001E-3</c:v>
                </c:pt>
                <c:pt idx="5">
                  <c:v>4.0000000000000001E-3</c:v>
                </c:pt>
                <c:pt idx="6">
                  <c:v>1.4999999999999999E-2</c:v>
                </c:pt>
                <c:pt idx="7">
                  <c:v>2.5000000000000001E-2</c:v>
                </c:pt>
                <c:pt idx="8">
                  <c:v>3.5999999999999997E-2</c:v>
                </c:pt>
                <c:pt idx="9">
                  <c:v>4.8000000000000001E-2</c:v>
                </c:pt>
                <c:pt idx="10">
                  <c:v>0.06</c:v>
                </c:pt>
                <c:pt idx="11">
                  <c:v>7.0999999999999994E-2</c:v>
                </c:pt>
                <c:pt idx="12">
                  <c:v>8.2000000000000003E-2</c:v>
                </c:pt>
                <c:pt idx="13">
                  <c:v>9.4E-2</c:v>
                </c:pt>
                <c:pt idx="14">
                  <c:v>0.105</c:v>
                </c:pt>
                <c:pt idx="15">
                  <c:v>0.11799999999999999</c:v>
                </c:pt>
                <c:pt idx="16">
                  <c:v>0.13100000000000001</c:v>
                </c:pt>
                <c:pt idx="17">
                  <c:v>0.14399999999999999</c:v>
                </c:pt>
                <c:pt idx="18">
                  <c:v>0.157</c:v>
                </c:pt>
                <c:pt idx="19">
                  <c:v>0.17100000000000001</c:v>
                </c:pt>
                <c:pt idx="20">
                  <c:v>0.185</c:v>
                </c:pt>
                <c:pt idx="21">
                  <c:v>0.19800000000000001</c:v>
                </c:pt>
                <c:pt idx="22">
                  <c:v>0.21099999999999999</c:v>
                </c:pt>
                <c:pt idx="23">
                  <c:v>0.224</c:v>
                </c:pt>
                <c:pt idx="24">
                  <c:v>0.23499999999999999</c:v>
                </c:pt>
                <c:pt idx="25">
                  <c:v>0.247</c:v>
                </c:pt>
                <c:pt idx="26">
                  <c:v>0.26100000000000001</c:v>
                </c:pt>
                <c:pt idx="27">
                  <c:v>0.27300000000000002</c:v>
                </c:pt>
                <c:pt idx="28">
                  <c:v>0.28499999999999998</c:v>
                </c:pt>
                <c:pt idx="29">
                  <c:v>0.29699999999999999</c:v>
                </c:pt>
                <c:pt idx="30">
                  <c:v>0.31</c:v>
                </c:pt>
                <c:pt idx="31">
                  <c:v>0.32200000000000001</c:v>
                </c:pt>
                <c:pt idx="32">
                  <c:v>0.33500000000000002</c:v>
                </c:pt>
                <c:pt idx="33">
                  <c:v>0.34899999999999998</c:v>
                </c:pt>
                <c:pt idx="34">
                  <c:v>0.36199999999999999</c:v>
                </c:pt>
                <c:pt idx="35">
                  <c:v>0.375</c:v>
                </c:pt>
                <c:pt idx="36">
                  <c:v>0.39</c:v>
                </c:pt>
                <c:pt idx="37">
                  <c:v>0.40300000000000002</c:v>
                </c:pt>
                <c:pt idx="38">
                  <c:v>0.41599999999999998</c:v>
                </c:pt>
                <c:pt idx="39">
                  <c:v>0.42699999999999999</c:v>
                </c:pt>
                <c:pt idx="40">
                  <c:v>0.439</c:v>
                </c:pt>
                <c:pt idx="41">
                  <c:v>0.45200000000000001</c:v>
                </c:pt>
                <c:pt idx="42">
                  <c:v>0.46400000000000002</c:v>
                </c:pt>
                <c:pt idx="43">
                  <c:v>0.47699999999999998</c:v>
                </c:pt>
                <c:pt idx="44">
                  <c:v>0.48899999999999999</c:v>
                </c:pt>
                <c:pt idx="45">
                  <c:v>0.501</c:v>
                </c:pt>
                <c:pt idx="46">
                  <c:v>0.51400000000000001</c:v>
                </c:pt>
                <c:pt idx="47">
                  <c:v>0.52700000000000002</c:v>
                </c:pt>
                <c:pt idx="48">
                  <c:v>0.53900000000000003</c:v>
                </c:pt>
                <c:pt idx="49">
                  <c:v>0.55200000000000005</c:v>
                </c:pt>
                <c:pt idx="50">
                  <c:v>0.56599999999999995</c:v>
                </c:pt>
                <c:pt idx="51">
                  <c:v>0.57899999999999996</c:v>
                </c:pt>
                <c:pt idx="52">
                  <c:v>0.59299999999999997</c:v>
                </c:pt>
                <c:pt idx="53">
                  <c:v>0.60699999999999998</c:v>
                </c:pt>
                <c:pt idx="54">
                  <c:v>0.62</c:v>
                </c:pt>
                <c:pt idx="55">
                  <c:v>0.63200000000000001</c:v>
                </c:pt>
                <c:pt idx="56">
                  <c:v>0.64400000000000002</c:v>
                </c:pt>
                <c:pt idx="57">
                  <c:v>0.65700000000000003</c:v>
                </c:pt>
                <c:pt idx="58">
                  <c:v>0.66900000000000004</c:v>
                </c:pt>
                <c:pt idx="59">
                  <c:v>0.68100000000000005</c:v>
                </c:pt>
                <c:pt idx="60">
                  <c:v>0.69399999999999995</c:v>
                </c:pt>
                <c:pt idx="61">
                  <c:v>0.70599999999999996</c:v>
                </c:pt>
                <c:pt idx="62">
                  <c:v>0.71899999999999997</c:v>
                </c:pt>
                <c:pt idx="63">
                  <c:v>0.73099999999999998</c:v>
                </c:pt>
                <c:pt idx="64">
                  <c:v>0.74399999999999999</c:v>
                </c:pt>
                <c:pt idx="65">
                  <c:v>0.75700000000000001</c:v>
                </c:pt>
                <c:pt idx="66">
                  <c:v>0.77100000000000002</c:v>
                </c:pt>
                <c:pt idx="67">
                  <c:v>0.78500000000000003</c:v>
                </c:pt>
                <c:pt idx="68">
                  <c:v>0.79800000000000004</c:v>
                </c:pt>
                <c:pt idx="69">
                  <c:v>0.81200000000000006</c:v>
                </c:pt>
                <c:pt idx="70">
                  <c:v>0.82499999999999996</c:v>
                </c:pt>
                <c:pt idx="71">
                  <c:v>0.83499999999999996</c:v>
                </c:pt>
                <c:pt idx="72">
                  <c:v>0.84699999999999998</c:v>
                </c:pt>
                <c:pt idx="73">
                  <c:v>0.86099999999999999</c:v>
                </c:pt>
                <c:pt idx="74">
                  <c:v>0.873</c:v>
                </c:pt>
                <c:pt idx="75">
                  <c:v>0.88500000000000001</c:v>
                </c:pt>
                <c:pt idx="76">
                  <c:v>0.89800000000000002</c:v>
                </c:pt>
                <c:pt idx="77">
                  <c:v>0.91</c:v>
                </c:pt>
                <c:pt idx="78">
                  <c:v>0.92300000000000004</c:v>
                </c:pt>
                <c:pt idx="79">
                  <c:v>0.93500000000000005</c:v>
                </c:pt>
                <c:pt idx="80">
                  <c:v>0.94799999999999995</c:v>
                </c:pt>
                <c:pt idx="81">
                  <c:v>0.96099999999999997</c:v>
                </c:pt>
                <c:pt idx="82">
                  <c:v>0.97399999999999998</c:v>
                </c:pt>
                <c:pt idx="83">
                  <c:v>0.98899999999999999</c:v>
                </c:pt>
                <c:pt idx="84">
                  <c:v>1.002</c:v>
                </c:pt>
                <c:pt idx="85">
                  <c:v>1.016</c:v>
                </c:pt>
                <c:pt idx="86">
                  <c:v>1.0309999999999999</c:v>
                </c:pt>
                <c:pt idx="87">
                  <c:v>1.044</c:v>
                </c:pt>
                <c:pt idx="88">
                  <c:v>1.0580000000000001</c:v>
                </c:pt>
                <c:pt idx="89">
                  <c:v>1.0720000000000001</c:v>
                </c:pt>
                <c:pt idx="90">
                  <c:v>1.085</c:v>
                </c:pt>
                <c:pt idx="91">
                  <c:v>1.0980000000000001</c:v>
                </c:pt>
                <c:pt idx="92">
                  <c:v>1.1120000000000001</c:v>
                </c:pt>
                <c:pt idx="93">
                  <c:v>1.1259999999999999</c:v>
                </c:pt>
                <c:pt idx="94">
                  <c:v>1.139</c:v>
                </c:pt>
                <c:pt idx="95">
                  <c:v>1.1539999999999999</c:v>
                </c:pt>
                <c:pt idx="96">
                  <c:v>1.1679999999999999</c:v>
                </c:pt>
                <c:pt idx="97">
                  <c:v>1.1830000000000001</c:v>
                </c:pt>
                <c:pt idx="98">
                  <c:v>1.198</c:v>
                </c:pt>
                <c:pt idx="99">
                  <c:v>1.212</c:v>
                </c:pt>
                <c:pt idx="100">
                  <c:v>1.226</c:v>
                </c:pt>
                <c:pt idx="101">
                  <c:v>1.2410000000000001</c:v>
                </c:pt>
                <c:pt idx="102">
                  <c:v>1.254</c:v>
                </c:pt>
                <c:pt idx="103">
                  <c:v>1.2669999999999999</c:v>
                </c:pt>
                <c:pt idx="104">
                  <c:v>1.2809999999999999</c:v>
                </c:pt>
                <c:pt idx="105">
                  <c:v>1.294</c:v>
                </c:pt>
                <c:pt idx="106">
                  <c:v>1.3069999999999999</c:v>
                </c:pt>
                <c:pt idx="107">
                  <c:v>1.321</c:v>
                </c:pt>
                <c:pt idx="108">
                  <c:v>1.335</c:v>
                </c:pt>
                <c:pt idx="109">
                  <c:v>1.3480000000000001</c:v>
                </c:pt>
                <c:pt idx="110">
                  <c:v>1.3620000000000001</c:v>
                </c:pt>
                <c:pt idx="111">
                  <c:v>1.377</c:v>
                </c:pt>
                <c:pt idx="112">
                  <c:v>1.3919999999999999</c:v>
                </c:pt>
                <c:pt idx="113">
                  <c:v>1.4059999999999999</c:v>
                </c:pt>
                <c:pt idx="114">
                  <c:v>1.421</c:v>
                </c:pt>
                <c:pt idx="115">
                  <c:v>1.4350000000000001</c:v>
                </c:pt>
                <c:pt idx="116">
                  <c:v>1.4490000000000001</c:v>
                </c:pt>
                <c:pt idx="117">
                  <c:v>1.4630000000000001</c:v>
                </c:pt>
                <c:pt idx="118">
                  <c:v>1.476</c:v>
                </c:pt>
                <c:pt idx="119">
                  <c:v>1.4890000000000001</c:v>
                </c:pt>
                <c:pt idx="120">
                  <c:v>1.5029999999999999</c:v>
                </c:pt>
                <c:pt idx="121">
                  <c:v>1.5169999999999999</c:v>
                </c:pt>
                <c:pt idx="122">
                  <c:v>1.53</c:v>
                </c:pt>
                <c:pt idx="123">
                  <c:v>1.544</c:v>
                </c:pt>
                <c:pt idx="124">
                  <c:v>1.556</c:v>
                </c:pt>
                <c:pt idx="125">
                  <c:v>1.57</c:v>
                </c:pt>
                <c:pt idx="126">
                  <c:v>1.5860000000000001</c:v>
                </c:pt>
                <c:pt idx="127">
                  <c:v>1.6</c:v>
                </c:pt>
                <c:pt idx="128">
                  <c:v>1.6140000000000001</c:v>
                </c:pt>
                <c:pt idx="129">
                  <c:v>1.629</c:v>
                </c:pt>
                <c:pt idx="130">
                  <c:v>1.643</c:v>
                </c:pt>
                <c:pt idx="131">
                  <c:v>1.6559999999999999</c:v>
                </c:pt>
                <c:pt idx="132">
                  <c:v>1.67</c:v>
                </c:pt>
                <c:pt idx="133">
                  <c:v>1.6830000000000001</c:v>
                </c:pt>
                <c:pt idx="134">
                  <c:v>1.696</c:v>
                </c:pt>
                <c:pt idx="135">
                  <c:v>1.71</c:v>
                </c:pt>
                <c:pt idx="136">
                  <c:v>1.724</c:v>
                </c:pt>
                <c:pt idx="137">
                  <c:v>1.7370000000000001</c:v>
                </c:pt>
                <c:pt idx="138">
                  <c:v>1.75</c:v>
                </c:pt>
                <c:pt idx="139">
                  <c:v>1.7629999999999999</c:v>
                </c:pt>
                <c:pt idx="140">
                  <c:v>1.7769999999999999</c:v>
                </c:pt>
                <c:pt idx="141">
                  <c:v>1.7929999999999999</c:v>
                </c:pt>
                <c:pt idx="142">
                  <c:v>1.8069999999999999</c:v>
                </c:pt>
                <c:pt idx="143">
                  <c:v>1.821</c:v>
                </c:pt>
                <c:pt idx="144">
                  <c:v>1.8360000000000001</c:v>
                </c:pt>
                <c:pt idx="145">
                  <c:v>1.851</c:v>
                </c:pt>
                <c:pt idx="146">
                  <c:v>1.8640000000000001</c:v>
                </c:pt>
                <c:pt idx="147">
                  <c:v>1.8779999999999999</c:v>
                </c:pt>
                <c:pt idx="148">
                  <c:v>1.891</c:v>
                </c:pt>
                <c:pt idx="149">
                  <c:v>1.9039999999999999</c:v>
                </c:pt>
                <c:pt idx="150">
                  <c:v>1.9179999999999999</c:v>
                </c:pt>
                <c:pt idx="151">
                  <c:v>1.9319999999999999</c:v>
                </c:pt>
                <c:pt idx="152">
                  <c:v>1.9450000000000001</c:v>
                </c:pt>
                <c:pt idx="153">
                  <c:v>1.956</c:v>
                </c:pt>
                <c:pt idx="154">
                  <c:v>1.9710000000000001</c:v>
                </c:pt>
                <c:pt idx="155">
                  <c:v>1.986</c:v>
                </c:pt>
                <c:pt idx="156">
                  <c:v>2</c:v>
                </c:pt>
                <c:pt idx="157">
                  <c:v>2.0150000000000001</c:v>
                </c:pt>
                <c:pt idx="158">
                  <c:v>2.0289999999999999</c:v>
                </c:pt>
                <c:pt idx="159">
                  <c:v>2.0430000000000001</c:v>
                </c:pt>
                <c:pt idx="160">
                  <c:v>2.0590000000000002</c:v>
                </c:pt>
                <c:pt idx="161">
                  <c:v>2.0720000000000001</c:v>
                </c:pt>
                <c:pt idx="162">
                  <c:v>2.085</c:v>
                </c:pt>
                <c:pt idx="163">
                  <c:v>2.0990000000000002</c:v>
                </c:pt>
                <c:pt idx="164">
                  <c:v>2.1120000000000001</c:v>
                </c:pt>
                <c:pt idx="165">
                  <c:v>2.1259999999999999</c:v>
                </c:pt>
                <c:pt idx="166">
                  <c:v>2.14</c:v>
                </c:pt>
                <c:pt idx="167">
                  <c:v>2.153</c:v>
                </c:pt>
                <c:pt idx="168">
                  <c:v>2.1659999999999999</c:v>
                </c:pt>
                <c:pt idx="169">
                  <c:v>2.1819999999999999</c:v>
                </c:pt>
                <c:pt idx="170">
                  <c:v>2.1960000000000002</c:v>
                </c:pt>
                <c:pt idx="171">
                  <c:v>2.21</c:v>
                </c:pt>
                <c:pt idx="172">
                  <c:v>2.2250000000000001</c:v>
                </c:pt>
                <c:pt idx="173">
                  <c:v>2.2389999999999999</c:v>
                </c:pt>
                <c:pt idx="174">
                  <c:v>2.254</c:v>
                </c:pt>
                <c:pt idx="175">
                  <c:v>2.2679999999999998</c:v>
                </c:pt>
                <c:pt idx="176">
                  <c:v>2.2810000000000001</c:v>
                </c:pt>
                <c:pt idx="177">
                  <c:v>2.294</c:v>
                </c:pt>
                <c:pt idx="178">
                  <c:v>2.3079999999999998</c:v>
                </c:pt>
                <c:pt idx="179">
                  <c:v>2.3220000000000001</c:v>
                </c:pt>
                <c:pt idx="180">
                  <c:v>2.335</c:v>
                </c:pt>
                <c:pt idx="181">
                  <c:v>2.3490000000000002</c:v>
                </c:pt>
                <c:pt idx="182">
                  <c:v>2.3620000000000001</c:v>
                </c:pt>
                <c:pt idx="183">
                  <c:v>2.3759999999999999</c:v>
                </c:pt>
                <c:pt idx="184">
                  <c:v>2.3919999999999999</c:v>
                </c:pt>
                <c:pt idx="185">
                  <c:v>2.4060000000000001</c:v>
                </c:pt>
                <c:pt idx="186">
                  <c:v>2.42</c:v>
                </c:pt>
                <c:pt idx="187">
                  <c:v>2.4350000000000001</c:v>
                </c:pt>
                <c:pt idx="188">
                  <c:v>2.4500000000000002</c:v>
                </c:pt>
                <c:pt idx="189">
                  <c:v>2.464</c:v>
                </c:pt>
                <c:pt idx="190">
                  <c:v>2.4769999999999999</c:v>
                </c:pt>
                <c:pt idx="191">
                  <c:v>2.4900000000000002</c:v>
                </c:pt>
                <c:pt idx="192">
                  <c:v>2.5030000000000001</c:v>
                </c:pt>
                <c:pt idx="193">
                  <c:v>2.5179999999999998</c:v>
                </c:pt>
                <c:pt idx="194">
                  <c:v>2.5310000000000001</c:v>
                </c:pt>
                <c:pt idx="195">
                  <c:v>2.544</c:v>
                </c:pt>
                <c:pt idx="196">
                  <c:v>2.5569999999999999</c:v>
                </c:pt>
                <c:pt idx="197">
                  <c:v>2.57</c:v>
                </c:pt>
                <c:pt idx="198">
                  <c:v>2.5840000000000001</c:v>
                </c:pt>
                <c:pt idx="199">
                  <c:v>2.5979999999999999</c:v>
                </c:pt>
                <c:pt idx="200">
                  <c:v>2.613</c:v>
                </c:pt>
                <c:pt idx="201">
                  <c:v>2.6269999999999998</c:v>
                </c:pt>
                <c:pt idx="202">
                  <c:v>2.641</c:v>
                </c:pt>
                <c:pt idx="203">
                  <c:v>2.657</c:v>
                </c:pt>
                <c:pt idx="204">
                  <c:v>2.67</c:v>
                </c:pt>
                <c:pt idx="205">
                  <c:v>2.6829999999999998</c:v>
                </c:pt>
                <c:pt idx="206">
                  <c:v>2.6970000000000001</c:v>
                </c:pt>
                <c:pt idx="207">
                  <c:v>2.71</c:v>
                </c:pt>
                <c:pt idx="208">
                  <c:v>2.7240000000000002</c:v>
                </c:pt>
                <c:pt idx="209">
                  <c:v>2.738</c:v>
                </c:pt>
                <c:pt idx="210">
                  <c:v>2.7509999999999999</c:v>
                </c:pt>
                <c:pt idx="211">
                  <c:v>2.7639999999999998</c:v>
                </c:pt>
                <c:pt idx="212">
                  <c:v>2.778</c:v>
                </c:pt>
                <c:pt idx="213">
                  <c:v>2.7930000000000001</c:v>
                </c:pt>
                <c:pt idx="214">
                  <c:v>2.8069999999999999</c:v>
                </c:pt>
                <c:pt idx="215">
                  <c:v>2.8220000000000001</c:v>
                </c:pt>
                <c:pt idx="216">
                  <c:v>2.8359999999999999</c:v>
                </c:pt>
                <c:pt idx="217">
                  <c:v>2.851</c:v>
                </c:pt>
                <c:pt idx="218">
                  <c:v>2.8660000000000001</c:v>
                </c:pt>
                <c:pt idx="219">
                  <c:v>2.8780000000000001</c:v>
                </c:pt>
                <c:pt idx="220">
                  <c:v>2.891</c:v>
                </c:pt>
                <c:pt idx="221">
                  <c:v>2.9049999999999998</c:v>
                </c:pt>
                <c:pt idx="222">
                  <c:v>2.919</c:v>
                </c:pt>
                <c:pt idx="223">
                  <c:v>2.9319999999999999</c:v>
                </c:pt>
                <c:pt idx="224">
                  <c:v>2.9460000000000002</c:v>
                </c:pt>
                <c:pt idx="225">
                  <c:v>2.9590000000000001</c:v>
                </c:pt>
                <c:pt idx="226">
                  <c:v>2.9710000000000001</c:v>
                </c:pt>
                <c:pt idx="227">
                  <c:v>2.9870000000000001</c:v>
                </c:pt>
                <c:pt idx="228">
                  <c:v>3.0009999999999999</c:v>
                </c:pt>
                <c:pt idx="229">
                  <c:v>3.0150000000000001</c:v>
                </c:pt>
                <c:pt idx="230">
                  <c:v>3.03</c:v>
                </c:pt>
                <c:pt idx="231">
                  <c:v>3.044</c:v>
                </c:pt>
                <c:pt idx="232">
                  <c:v>3.0590000000000002</c:v>
                </c:pt>
                <c:pt idx="233">
                  <c:v>3.0739999999999998</c:v>
                </c:pt>
                <c:pt idx="234">
                  <c:v>3.0870000000000002</c:v>
                </c:pt>
                <c:pt idx="235">
                  <c:v>3.1</c:v>
                </c:pt>
                <c:pt idx="236">
                  <c:v>3.1150000000000002</c:v>
                </c:pt>
                <c:pt idx="237">
                  <c:v>3.1280000000000001</c:v>
                </c:pt>
                <c:pt idx="238">
                  <c:v>3.141</c:v>
                </c:pt>
                <c:pt idx="239">
                  <c:v>3.1539999999999999</c:v>
                </c:pt>
                <c:pt idx="240">
                  <c:v>3.1680000000000001</c:v>
                </c:pt>
                <c:pt idx="241">
                  <c:v>3.1819999999999999</c:v>
                </c:pt>
                <c:pt idx="242">
                  <c:v>3.1960000000000002</c:v>
                </c:pt>
                <c:pt idx="243">
                  <c:v>3.2109999999999999</c:v>
                </c:pt>
                <c:pt idx="244">
                  <c:v>3.2250000000000001</c:v>
                </c:pt>
                <c:pt idx="245">
                  <c:v>3.2389999999999999</c:v>
                </c:pt>
                <c:pt idx="246">
                  <c:v>3.2549999999999999</c:v>
                </c:pt>
                <c:pt idx="247">
                  <c:v>3.2690000000000001</c:v>
                </c:pt>
                <c:pt idx="248">
                  <c:v>3.2829999999999999</c:v>
                </c:pt>
                <c:pt idx="249">
                  <c:v>3.2970000000000002</c:v>
                </c:pt>
                <c:pt idx="250">
                  <c:v>3.31</c:v>
                </c:pt>
                <c:pt idx="251">
                  <c:v>3.3239999999999998</c:v>
                </c:pt>
                <c:pt idx="252">
                  <c:v>3.3380000000000001</c:v>
                </c:pt>
                <c:pt idx="253">
                  <c:v>3.351</c:v>
                </c:pt>
                <c:pt idx="254">
                  <c:v>3.3639999999999999</c:v>
                </c:pt>
                <c:pt idx="255">
                  <c:v>3.379</c:v>
                </c:pt>
                <c:pt idx="256">
                  <c:v>3.3929999999999998</c:v>
                </c:pt>
                <c:pt idx="257">
                  <c:v>3.407</c:v>
                </c:pt>
                <c:pt idx="258">
                  <c:v>3.4220000000000002</c:v>
                </c:pt>
                <c:pt idx="259">
                  <c:v>3.4359999999999999</c:v>
                </c:pt>
                <c:pt idx="260">
                  <c:v>3.4510000000000001</c:v>
                </c:pt>
                <c:pt idx="261">
                  <c:v>3.4660000000000002</c:v>
                </c:pt>
                <c:pt idx="262">
                  <c:v>3.48</c:v>
                </c:pt>
                <c:pt idx="263">
                  <c:v>3.4929999999999999</c:v>
                </c:pt>
                <c:pt idx="264">
                  <c:v>3.5070000000000001</c:v>
                </c:pt>
                <c:pt idx="265">
                  <c:v>3.5209999999999999</c:v>
                </c:pt>
                <c:pt idx="266">
                  <c:v>3.5339999999999998</c:v>
                </c:pt>
                <c:pt idx="267">
                  <c:v>3.548</c:v>
                </c:pt>
                <c:pt idx="268">
                  <c:v>3.5609999999999999</c:v>
                </c:pt>
                <c:pt idx="269">
                  <c:v>3.5739999999999998</c:v>
                </c:pt>
                <c:pt idx="270">
                  <c:v>3.589</c:v>
                </c:pt>
                <c:pt idx="271">
                  <c:v>3.6030000000000002</c:v>
                </c:pt>
                <c:pt idx="272">
                  <c:v>3.617</c:v>
                </c:pt>
                <c:pt idx="273">
                  <c:v>3.6320000000000001</c:v>
                </c:pt>
                <c:pt idx="274">
                  <c:v>3.6469999999999998</c:v>
                </c:pt>
                <c:pt idx="275">
                  <c:v>3.661</c:v>
                </c:pt>
                <c:pt idx="276">
                  <c:v>3.6760000000000002</c:v>
                </c:pt>
                <c:pt idx="277">
                  <c:v>3.6890000000000001</c:v>
                </c:pt>
                <c:pt idx="278">
                  <c:v>3.7010000000000001</c:v>
                </c:pt>
                <c:pt idx="279">
                  <c:v>3.7160000000000002</c:v>
                </c:pt>
                <c:pt idx="280">
                  <c:v>3.7290000000000001</c:v>
                </c:pt>
                <c:pt idx="281">
                  <c:v>3.742</c:v>
                </c:pt>
                <c:pt idx="282">
                  <c:v>3.7559999999999998</c:v>
                </c:pt>
                <c:pt idx="283">
                  <c:v>3.7690000000000001</c:v>
                </c:pt>
                <c:pt idx="284">
                  <c:v>3.7829999999999999</c:v>
                </c:pt>
                <c:pt idx="285">
                  <c:v>3.7949999999999999</c:v>
                </c:pt>
                <c:pt idx="286">
                  <c:v>3.81</c:v>
                </c:pt>
                <c:pt idx="287">
                  <c:v>3.8239999999999998</c:v>
                </c:pt>
                <c:pt idx="288">
                  <c:v>3.8380000000000001</c:v>
                </c:pt>
                <c:pt idx="289">
                  <c:v>3.8540000000000001</c:v>
                </c:pt>
                <c:pt idx="290">
                  <c:v>3.8679999999999999</c:v>
                </c:pt>
                <c:pt idx="291">
                  <c:v>3.883</c:v>
                </c:pt>
                <c:pt idx="292">
                  <c:v>3.895</c:v>
                </c:pt>
                <c:pt idx="293">
                  <c:v>3.9079999999999999</c:v>
                </c:pt>
                <c:pt idx="294">
                  <c:v>3.9220000000000002</c:v>
                </c:pt>
                <c:pt idx="295">
                  <c:v>3.9359999999999999</c:v>
                </c:pt>
                <c:pt idx="296">
                  <c:v>3.9489999999999998</c:v>
                </c:pt>
                <c:pt idx="297">
                  <c:v>3.9620000000000002</c:v>
                </c:pt>
                <c:pt idx="298">
                  <c:v>3.976</c:v>
                </c:pt>
                <c:pt idx="299">
                  <c:v>3.99</c:v>
                </c:pt>
                <c:pt idx="300">
                  <c:v>4.0030000000000001</c:v>
                </c:pt>
                <c:pt idx="301">
                  <c:v>4.0179999999999998</c:v>
                </c:pt>
                <c:pt idx="302">
                  <c:v>4.032</c:v>
                </c:pt>
                <c:pt idx="303">
                  <c:v>4.0469999999999997</c:v>
                </c:pt>
                <c:pt idx="304">
                  <c:v>4.0620000000000003</c:v>
                </c:pt>
                <c:pt idx="305">
                  <c:v>4.0759999999999996</c:v>
                </c:pt>
                <c:pt idx="306">
                  <c:v>4.09</c:v>
                </c:pt>
                <c:pt idx="307">
                  <c:v>4.1029999999999998</c:v>
                </c:pt>
                <c:pt idx="308">
                  <c:v>4.117</c:v>
                </c:pt>
                <c:pt idx="309">
                  <c:v>4.13</c:v>
                </c:pt>
                <c:pt idx="310">
                  <c:v>4.1440000000000001</c:v>
                </c:pt>
                <c:pt idx="311">
                  <c:v>4.157</c:v>
                </c:pt>
                <c:pt idx="312">
                  <c:v>4.17</c:v>
                </c:pt>
                <c:pt idx="313">
                  <c:v>4.1849999999999996</c:v>
                </c:pt>
                <c:pt idx="314">
                  <c:v>4.1970000000000001</c:v>
                </c:pt>
                <c:pt idx="315">
                  <c:v>4.2110000000000003</c:v>
                </c:pt>
                <c:pt idx="316">
                  <c:v>4.226</c:v>
                </c:pt>
                <c:pt idx="317">
                  <c:v>4.24</c:v>
                </c:pt>
                <c:pt idx="318">
                  <c:v>4.2549999999999999</c:v>
                </c:pt>
                <c:pt idx="319">
                  <c:v>4.2699999999999996</c:v>
                </c:pt>
                <c:pt idx="320">
                  <c:v>4.2839999999999998</c:v>
                </c:pt>
                <c:pt idx="321">
                  <c:v>4.298</c:v>
                </c:pt>
                <c:pt idx="322">
                  <c:v>4.3129999999999997</c:v>
                </c:pt>
                <c:pt idx="323">
                  <c:v>4.3259999999999996</c:v>
                </c:pt>
                <c:pt idx="324">
                  <c:v>4.3390000000000004</c:v>
                </c:pt>
                <c:pt idx="325">
                  <c:v>4.3529999999999998</c:v>
                </c:pt>
                <c:pt idx="326">
                  <c:v>4.3659999999999997</c:v>
                </c:pt>
                <c:pt idx="327">
                  <c:v>4.38</c:v>
                </c:pt>
                <c:pt idx="328">
                  <c:v>4.3929999999999998</c:v>
                </c:pt>
                <c:pt idx="329">
                  <c:v>4.407</c:v>
                </c:pt>
                <c:pt idx="330">
                  <c:v>4.4210000000000003</c:v>
                </c:pt>
                <c:pt idx="331">
                  <c:v>4.4349999999999996</c:v>
                </c:pt>
                <c:pt idx="332">
                  <c:v>4.4509999999999996</c:v>
                </c:pt>
                <c:pt idx="333">
                  <c:v>4.4649999999999999</c:v>
                </c:pt>
                <c:pt idx="334">
                  <c:v>4.4800000000000004</c:v>
                </c:pt>
                <c:pt idx="335">
                  <c:v>4.4939999999999998</c:v>
                </c:pt>
                <c:pt idx="336">
                  <c:v>4.5069999999999997</c:v>
                </c:pt>
                <c:pt idx="337">
                  <c:v>4.5209999999999999</c:v>
                </c:pt>
                <c:pt idx="338">
                  <c:v>4.5350000000000001</c:v>
                </c:pt>
                <c:pt idx="339">
                  <c:v>4.548</c:v>
                </c:pt>
                <c:pt idx="340">
                  <c:v>4.5609999999999999</c:v>
                </c:pt>
                <c:pt idx="341">
                  <c:v>4.5750000000000002</c:v>
                </c:pt>
                <c:pt idx="342">
                  <c:v>4.5890000000000004</c:v>
                </c:pt>
                <c:pt idx="343">
                  <c:v>4.6020000000000003</c:v>
                </c:pt>
                <c:pt idx="344">
                  <c:v>4.617</c:v>
                </c:pt>
                <c:pt idx="345">
                  <c:v>4.6310000000000002</c:v>
                </c:pt>
                <c:pt idx="346">
                  <c:v>4.6459999999999999</c:v>
                </c:pt>
                <c:pt idx="347">
                  <c:v>4.6609999999999996</c:v>
                </c:pt>
                <c:pt idx="348">
                  <c:v>4.6749999999999998</c:v>
                </c:pt>
                <c:pt idx="349">
                  <c:v>4.6890000000000001</c:v>
                </c:pt>
                <c:pt idx="350">
                  <c:v>4.7039999999999997</c:v>
                </c:pt>
                <c:pt idx="351">
                  <c:v>4.7169999999999996</c:v>
                </c:pt>
                <c:pt idx="352">
                  <c:v>4.7300000000000004</c:v>
                </c:pt>
                <c:pt idx="353">
                  <c:v>4.7439999999999998</c:v>
                </c:pt>
                <c:pt idx="354">
                  <c:v>4.7569999999999997</c:v>
                </c:pt>
                <c:pt idx="355">
                  <c:v>4.7699999999999996</c:v>
                </c:pt>
                <c:pt idx="356">
                  <c:v>4.7850000000000001</c:v>
                </c:pt>
                <c:pt idx="357">
                  <c:v>4.798</c:v>
                </c:pt>
                <c:pt idx="358">
                  <c:v>4.8109999999999999</c:v>
                </c:pt>
                <c:pt idx="359">
                  <c:v>4.8259999999999996</c:v>
                </c:pt>
                <c:pt idx="360">
                  <c:v>4.84</c:v>
                </c:pt>
                <c:pt idx="361">
                  <c:v>4.8550000000000004</c:v>
                </c:pt>
                <c:pt idx="362">
                  <c:v>4.87</c:v>
                </c:pt>
                <c:pt idx="363">
                  <c:v>4.8840000000000003</c:v>
                </c:pt>
                <c:pt idx="364">
                  <c:v>4.8979999999999997</c:v>
                </c:pt>
                <c:pt idx="365">
                  <c:v>4.9130000000000003</c:v>
                </c:pt>
                <c:pt idx="366">
                  <c:v>4.9249999999999998</c:v>
                </c:pt>
                <c:pt idx="367">
                  <c:v>4.9379999999999997</c:v>
                </c:pt>
                <c:pt idx="368">
                  <c:v>4.952</c:v>
                </c:pt>
                <c:pt idx="369">
                  <c:v>4.9649999999999999</c:v>
                </c:pt>
                <c:pt idx="370">
                  <c:v>4.9790000000000001</c:v>
                </c:pt>
                <c:pt idx="371">
                  <c:v>4.9930000000000003</c:v>
                </c:pt>
                <c:pt idx="372">
                  <c:v>5.0060000000000002</c:v>
                </c:pt>
                <c:pt idx="373">
                  <c:v>5.0179999999999998</c:v>
                </c:pt>
                <c:pt idx="374">
                  <c:v>5.032</c:v>
                </c:pt>
                <c:pt idx="375">
                  <c:v>5.048</c:v>
                </c:pt>
                <c:pt idx="376">
                  <c:v>5.0620000000000003</c:v>
                </c:pt>
                <c:pt idx="377">
                  <c:v>5.0759999999999996</c:v>
                </c:pt>
                <c:pt idx="378">
                  <c:v>5.0910000000000002</c:v>
                </c:pt>
                <c:pt idx="379">
                  <c:v>5.1050000000000004</c:v>
                </c:pt>
                <c:pt idx="380">
                  <c:v>5.1180000000000003</c:v>
                </c:pt>
                <c:pt idx="381">
                  <c:v>5.1319999999999997</c:v>
                </c:pt>
                <c:pt idx="382">
                  <c:v>5.1449999999999996</c:v>
                </c:pt>
                <c:pt idx="383">
                  <c:v>5.1580000000000004</c:v>
                </c:pt>
                <c:pt idx="384">
                  <c:v>5.1719999999999997</c:v>
                </c:pt>
                <c:pt idx="385">
                  <c:v>5.1859999999999999</c:v>
                </c:pt>
                <c:pt idx="386">
                  <c:v>5.1989999999999998</c:v>
                </c:pt>
                <c:pt idx="387">
                  <c:v>5.2130000000000001</c:v>
                </c:pt>
                <c:pt idx="388">
                  <c:v>5.226</c:v>
                </c:pt>
                <c:pt idx="389">
                  <c:v>5.24</c:v>
                </c:pt>
                <c:pt idx="390">
                  <c:v>5.2560000000000002</c:v>
                </c:pt>
                <c:pt idx="391">
                  <c:v>5.27</c:v>
                </c:pt>
                <c:pt idx="392">
                  <c:v>5.2839999999999998</c:v>
                </c:pt>
                <c:pt idx="393">
                  <c:v>5.2990000000000004</c:v>
                </c:pt>
                <c:pt idx="394">
                  <c:v>5.3140000000000001</c:v>
                </c:pt>
                <c:pt idx="395">
                  <c:v>5.327</c:v>
                </c:pt>
                <c:pt idx="396">
                  <c:v>5.3410000000000002</c:v>
                </c:pt>
                <c:pt idx="397">
                  <c:v>5.3540000000000001</c:v>
                </c:pt>
                <c:pt idx="398">
                  <c:v>5.367</c:v>
                </c:pt>
                <c:pt idx="399">
                  <c:v>5.3819999999999997</c:v>
                </c:pt>
                <c:pt idx="400">
                  <c:v>5.3949999999999996</c:v>
                </c:pt>
                <c:pt idx="401">
                  <c:v>5.4080000000000004</c:v>
                </c:pt>
                <c:pt idx="402">
                  <c:v>5.4210000000000003</c:v>
                </c:pt>
                <c:pt idx="403">
                  <c:v>5.4349999999999996</c:v>
                </c:pt>
                <c:pt idx="404">
                  <c:v>5.45</c:v>
                </c:pt>
                <c:pt idx="405">
                  <c:v>5.4649999999999999</c:v>
                </c:pt>
                <c:pt idx="406">
                  <c:v>5.4790000000000001</c:v>
                </c:pt>
                <c:pt idx="407">
                  <c:v>5.4930000000000003</c:v>
                </c:pt>
                <c:pt idx="408">
                  <c:v>5.5090000000000003</c:v>
                </c:pt>
                <c:pt idx="409">
                  <c:v>5.5229999999999997</c:v>
                </c:pt>
                <c:pt idx="410">
                  <c:v>5.5359999999999996</c:v>
                </c:pt>
                <c:pt idx="411">
                  <c:v>5.55</c:v>
                </c:pt>
                <c:pt idx="412">
                  <c:v>5.5629999999999997</c:v>
                </c:pt>
                <c:pt idx="413">
                  <c:v>5.577</c:v>
                </c:pt>
                <c:pt idx="414">
                  <c:v>5.5910000000000002</c:v>
                </c:pt>
                <c:pt idx="415">
                  <c:v>5.6040000000000001</c:v>
                </c:pt>
                <c:pt idx="416">
                  <c:v>5.617</c:v>
                </c:pt>
                <c:pt idx="417">
                  <c:v>5.63</c:v>
                </c:pt>
                <c:pt idx="418">
                  <c:v>5.6459999999999999</c:v>
                </c:pt>
                <c:pt idx="419">
                  <c:v>5.66</c:v>
                </c:pt>
                <c:pt idx="420">
                  <c:v>5.6749999999999998</c:v>
                </c:pt>
                <c:pt idx="421">
                  <c:v>5.6890000000000001</c:v>
                </c:pt>
                <c:pt idx="422">
                  <c:v>5.7030000000000003</c:v>
                </c:pt>
                <c:pt idx="423">
                  <c:v>5.7190000000000003</c:v>
                </c:pt>
                <c:pt idx="424">
                  <c:v>5.7320000000000002</c:v>
                </c:pt>
                <c:pt idx="425">
                  <c:v>5.7450000000000001</c:v>
                </c:pt>
                <c:pt idx="426">
                  <c:v>5.758</c:v>
                </c:pt>
                <c:pt idx="427">
                  <c:v>5.7720000000000002</c:v>
                </c:pt>
                <c:pt idx="428">
                  <c:v>5.7859999999999996</c:v>
                </c:pt>
                <c:pt idx="429">
                  <c:v>5.7990000000000004</c:v>
                </c:pt>
                <c:pt idx="430">
                  <c:v>5.8129999999999997</c:v>
                </c:pt>
                <c:pt idx="431">
                  <c:v>5.8259999999999996</c:v>
                </c:pt>
                <c:pt idx="432">
                  <c:v>5.8410000000000002</c:v>
                </c:pt>
                <c:pt idx="433">
                  <c:v>5.8559999999999999</c:v>
                </c:pt>
                <c:pt idx="434">
                  <c:v>5.87</c:v>
                </c:pt>
                <c:pt idx="435">
                  <c:v>5.8840000000000003</c:v>
                </c:pt>
                <c:pt idx="436">
                  <c:v>5.899</c:v>
                </c:pt>
                <c:pt idx="437">
                  <c:v>5.9139999999999997</c:v>
                </c:pt>
                <c:pt idx="438">
                  <c:v>5.9269999999999996</c:v>
                </c:pt>
                <c:pt idx="439">
                  <c:v>5.94</c:v>
                </c:pt>
                <c:pt idx="440">
                  <c:v>5.9530000000000003</c:v>
                </c:pt>
                <c:pt idx="441">
                  <c:v>5.9660000000000002</c:v>
                </c:pt>
                <c:pt idx="442">
                  <c:v>5.9809999999999999</c:v>
                </c:pt>
                <c:pt idx="443">
                  <c:v>5.9939999999999998</c:v>
                </c:pt>
                <c:pt idx="444">
                  <c:v>6.0069999999999997</c:v>
                </c:pt>
                <c:pt idx="445">
                  <c:v>6.0209999999999999</c:v>
                </c:pt>
                <c:pt idx="446">
                  <c:v>6.0330000000000004</c:v>
                </c:pt>
                <c:pt idx="447">
                  <c:v>6.048</c:v>
                </c:pt>
                <c:pt idx="448">
                  <c:v>6.0629999999999997</c:v>
                </c:pt>
                <c:pt idx="449">
                  <c:v>6.077</c:v>
                </c:pt>
                <c:pt idx="450">
                  <c:v>6.0910000000000002</c:v>
                </c:pt>
                <c:pt idx="451">
                  <c:v>6.1059999999999999</c:v>
                </c:pt>
                <c:pt idx="452">
                  <c:v>6.1210000000000004</c:v>
                </c:pt>
                <c:pt idx="453">
                  <c:v>6.1319999999999997</c:v>
                </c:pt>
                <c:pt idx="454">
                  <c:v>6.1459999999999999</c:v>
                </c:pt>
                <c:pt idx="455">
                  <c:v>6.1589999999999998</c:v>
                </c:pt>
                <c:pt idx="456">
                  <c:v>6.1719999999999997</c:v>
                </c:pt>
                <c:pt idx="457">
                  <c:v>6.1870000000000003</c:v>
                </c:pt>
                <c:pt idx="458">
                  <c:v>6.2</c:v>
                </c:pt>
                <c:pt idx="459">
                  <c:v>6.2130000000000001</c:v>
                </c:pt>
                <c:pt idx="460">
                  <c:v>6.2249999999999996</c:v>
                </c:pt>
                <c:pt idx="461">
                  <c:v>6.2389999999999999</c:v>
                </c:pt>
                <c:pt idx="462">
                  <c:v>6.2539999999999996</c:v>
                </c:pt>
                <c:pt idx="463">
                  <c:v>6.2679999999999998</c:v>
                </c:pt>
                <c:pt idx="464">
                  <c:v>6.2830000000000004</c:v>
                </c:pt>
                <c:pt idx="465">
                  <c:v>6.2969999999999997</c:v>
                </c:pt>
                <c:pt idx="466">
                  <c:v>6.3120000000000003</c:v>
                </c:pt>
                <c:pt idx="467">
                  <c:v>6.327</c:v>
                </c:pt>
                <c:pt idx="468">
                  <c:v>6.34</c:v>
                </c:pt>
                <c:pt idx="469">
                  <c:v>6.3529999999999998</c:v>
                </c:pt>
                <c:pt idx="470">
                  <c:v>6.367</c:v>
                </c:pt>
                <c:pt idx="471">
                  <c:v>6.3810000000000002</c:v>
                </c:pt>
                <c:pt idx="472">
                  <c:v>6.3940000000000001</c:v>
                </c:pt>
                <c:pt idx="473">
                  <c:v>6.4080000000000004</c:v>
                </c:pt>
                <c:pt idx="474">
                  <c:v>6.4210000000000003</c:v>
                </c:pt>
                <c:pt idx="475">
                  <c:v>6.4340000000000002</c:v>
                </c:pt>
                <c:pt idx="476">
                  <c:v>6.45</c:v>
                </c:pt>
                <c:pt idx="477">
                  <c:v>6.4640000000000004</c:v>
                </c:pt>
                <c:pt idx="478">
                  <c:v>6.4779999999999998</c:v>
                </c:pt>
                <c:pt idx="479">
                  <c:v>6.4930000000000003</c:v>
                </c:pt>
                <c:pt idx="480">
                  <c:v>6.508</c:v>
                </c:pt>
                <c:pt idx="481">
                  <c:v>6.5220000000000002</c:v>
                </c:pt>
                <c:pt idx="482">
                  <c:v>6.5359999999999996</c:v>
                </c:pt>
                <c:pt idx="483">
                  <c:v>6.548</c:v>
                </c:pt>
                <c:pt idx="484">
                  <c:v>6.5609999999999999</c:v>
                </c:pt>
                <c:pt idx="485">
                  <c:v>6.5759999999999996</c:v>
                </c:pt>
                <c:pt idx="486">
                  <c:v>6.5890000000000004</c:v>
                </c:pt>
                <c:pt idx="487">
                  <c:v>6.6020000000000003</c:v>
                </c:pt>
                <c:pt idx="488">
                  <c:v>6.6159999999999997</c:v>
                </c:pt>
                <c:pt idx="489">
                  <c:v>6.6289999999999996</c:v>
                </c:pt>
                <c:pt idx="490">
                  <c:v>6.6420000000000003</c:v>
                </c:pt>
                <c:pt idx="491">
                  <c:v>6.657</c:v>
                </c:pt>
                <c:pt idx="492">
                  <c:v>6.6710000000000003</c:v>
                </c:pt>
                <c:pt idx="493">
                  <c:v>6.6849999999999996</c:v>
                </c:pt>
                <c:pt idx="494">
                  <c:v>6.7</c:v>
                </c:pt>
                <c:pt idx="495">
                  <c:v>6.7149999999999999</c:v>
                </c:pt>
                <c:pt idx="496">
                  <c:v>6.7290000000000001</c:v>
                </c:pt>
                <c:pt idx="497">
                  <c:v>6.742</c:v>
                </c:pt>
                <c:pt idx="498">
                  <c:v>6.7549999999999999</c:v>
                </c:pt>
                <c:pt idx="499">
                  <c:v>6.7679999999999998</c:v>
                </c:pt>
                <c:pt idx="500">
                  <c:v>6.782</c:v>
                </c:pt>
                <c:pt idx="501">
                  <c:v>6.7960000000000003</c:v>
                </c:pt>
                <c:pt idx="502">
                  <c:v>6.8090000000000002</c:v>
                </c:pt>
                <c:pt idx="503">
                  <c:v>6.8220000000000001</c:v>
                </c:pt>
                <c:pt idx="504">
                  <c:v>6.8339999999999996</c:v>
                </c:pt>
                <c:pt idx="505">
                  <c:v>6.8490000000000002</c:v>
                </c:pt>
                <c:pt idx="506">
                  <c:v>6.8630000000000004</c:v>
                </c:pt>
                <c:pt idx="507">
                  <c:v>6.8780000000000001</c:v>
                </c:pt>
                <c:pt idx="508">
                  <c:v>6.8920000000000003</c:v>
                </c:pt>
                <c:pt idx="509">
                  <c:v>6.907</c:v>
                </c:pt>
                <c:pt idx="510">
                  <c:v>6.9219999999999997</c:v>
                </c:pt>
                <c:pt idx="511">
                  <c:v>6.9349999999999996</c:v>
                </c:pt>
                <c:pt idx="512">
                  <c:v>6.9470000000000001</c:v>
                </c:pt>
                <c:pt idx="513">
                  <c:v>6.9610000000000003</c:v>
                </c:pt>
                <c:pt idx="514">
                  <c:v>6.9749999999999996</c:v>
                </c:pt>
                <c:pt idx="515">
                  <c:v>6.9880000000000004</c:v>
                </c:pt>
                <c:pt idx="516">
                  <c:v>7.0019999999999998</c:v>
                </c:pt>
                <c:pt idx="517">
                  <c:v>7.0149999999999997</c:v>
                </c:pt>
                <c:pt idx="518">
                  <c:v>7.0279999999999996</c:v>
                </c:pt>
                <c:pt idx="519">
                  <c:v>7.0419999999999998</c:v>
                </c:pt>
                <c:pt idx="520">
                  <c:v>7.056</c:v>
                </c:pt>
                <c:pt idx="521">
                  <c:v>7.07</c:v>
                </c:pt>
                <c:pt idx="522">
                  <c:v>7.085</c:v>
                </c:pt>
                <c:pt idx="523">
                  <c:v>7.0990000000000002</c:v>
                </c:pt>
                <c:pt idx="524">
                  <c:v>7.1139999999999999</c:v>
                </c:pt>
                <c:pt idx="525">
                  <c:v>7.1289999999999996</c:v>
                </c:pt>
                <c:pt idx="526">
                  <c:v>7.141</c:v>
                </c:pt>
                <c:pt idx="527">
                  <c:v>7.1539999999999999</c:v>
                </c:pt>
                <c:pt idx="528">
                  <c:v>7.1680000000000001</c:v>
                </c:pt>
                <c:pt idx="529">
                  <c:v>7.1820000000000004</c:v>
                </c:pt>
                <c:pt idx="530">
                  <c:v>7.1950000000000003</c:v>
                </c:pt>
                <c:pt idx="531">
                  <c:v>7.2080000000000002</c:v>
                </c:pt>
                <c:pt idx="532">
                  <c:v>7.2220000000000004</c:v>
                </c:pt>
                <c:pt idx="533">
                  <c:v>7.234</c:v>
                </c:pt>
                <c:pt idx="534">
                  <c:v>7.2480000000000002</c:v>
                </c:pt>
                <c:pt idx="535">
                  <c:v>7.2629999999999999</c:v>
                </c:pt>
                <c:pt idx="536">
                  <c:v>7.2770000000000001</c:v>
                </c:pt>
                <c:pt idx="537">
                  <c:v>7.2910000000000004</c:v>
                </c:pt>
                <c:pt idx="538">
                  <c:v>7.3070000000000004</c:v>
                </c:pt>
                <c:pt idx="539">
                  <c:v>7.3209999999999997</c:v>
                </c:pt>
                <c:pt idx="540">
                  <c:v>7.335</c:v>
                </c:pt>
                <c:pt idx="541">
                  <c:v>7.3490000000000002</c:v>
                </c:pt>
                <c:pt idx="542">
                  <c:v>7.3620000000000001</c:v>
                </c:pt>
                <c:pt idx="543">
                  <c:v>7.3760000000000003</c:v>
                </c:pt>
                <c:pt idx="544">
                  <c:v>7.39</c:v>
                </c:pt>
                <c:pt idx="545">
                  <c:v>7.4029999999999996</c:v>
                </c:pt>
                <c:pt idx="546">
                  <c:v>7.4160000000000004</c:v>
                </c:pt>
                <c:pt idx="547">
                  <c:v>7.43</c:v>
                </c:pt>
                <c:pt idx="548">
                  <c:v>7.444</c:v>
                </c:pt>
                <c:pt idx="549">
                  <c:v>7.4580000000000002</c:v>
                </c:pt>
                <c:pt idx="550">
                  <c:v>7.4729999999999999</c:v>
                </c:pt>
                <c:pt idx="551">
                  <c:v>7.4870000000000001</c:v>
                </c:pt>
                <c:pt idx="552">
                  <c:v>7.5010000000000003</c:v>
                </c:pt>
                <c:pt idx="553">
                  <c:v>7.5170000000000003</c:v>
                </c:pt>
                <c:pt idx="554">
                  <c:v>7.5309999999999997</c:v>
                </c:pt>
                <c:pt idx="555">
                  <c:v>7.5439999999999996</c:v>
                </c:pt>
                <c:pt idx="556">
                  <c:v>7.5579999999999998</c:v>
                </c:pt>
                <c:pt idx="557">
                  <c:v>7.5720000000000001</c:v>
                </c:pt>
                <c:pt idx="558">
                  <c:v>7.585</c:v>
                </c:pt>
                <c:pt idx="559">
                  <c:v>7.5990000000000002</c:v>
                </c:pt>
                <c:pt idx="560">
                  <c:v>7.6120000000000001</c:v>
                </c:pt>
                <c:pt idx="561">
                  <c:v>7.625</c:v>
                </c:pt>
                <c:pt idx="562">
                  <c:v>7.64</c:v>
                </c:pt>
                <c:pt idx="563">
                  <c:v>7.6539999999999999</c:v>
                </c:pt>
                <c:pt idx="564">
                  <c:v>7.6680000000000001</c:v>
                </c:pt>
                <c:pt idx="565">
                  <c:v>7.6829999999999998</c:v>
                </c:pt>
                <c:pt idx="566">
                  <c:v>7.6970000000000001</c:v>
                </c:pt>
                <c:pt idx="567">
                  <c:v>7.7119999999999997</c:v>
                </c:pt>
                <c:pt idx="568">
                  <c:v>7.7270000000000003</c:v>
                </c:pt>
                <c:pt idx="569">
                  <c:v>7.74</c:v>
                </c:pt>
                <c:pt idx="570">
                  <c:v>7.7519999999999998</c:v>
                </c:pt>
                <c:pt idx="571">
                  <c:v>7.766</c:v>
                </c:pt>
                <c:pt idx="572">
                  <c:v>7.78</c:v>
                </c:pt>
                <c:pt idx="573">
                  <c:v>7.7930000000000001</c:v>
                </c:pt>
                <c:pt idx="574">
                  <c:v>7.806</c:v>
                </c:pt>
                <c:pt idx="575">
                  <c:v>7.82</c:v>
                </c:pt>
                <c:pt idx="576">
                  <c:v>7.8330000000000002</c:v>
                </c:pt>
                <c:pt idx="577">
                  <c:v>7.8460000000000001</c:v>
                </c:pt>
                <c:pt idx="578">
                  <c:v>7.8609999999999998</c:v>
                </c:pt>
                <c:pt idx="579">
                  <c:v>7.875</c:v>
                </c:pt>
                <c:pt idx="580">
                  <c:v>7.8890000000000002</c:v>
                </c:pt>
                <c:pt idx="581">
                  <c:v>7.9050000000000002</c:v>
                </c:pt>
                <c:pt idx="582">
                  <c:v>7.9189999999999996</c:v>
                </c:pt>
                <c:pt idx="583">
                  <c:v>7.9329999999999998</c:v>
                </c:pt>
                <c:pt idx="584">
                  <c:v>7.9459999999999997</c:v>
                </c:pt>
                <c:pt idx="585">
                  <c:v>7.9589999999999996</c:v>
                </c:pt>
                <c:pt idx="586">
                  <c:v>7.9729999999999999</c:v>
                </c:pt>
                <c:pt idx="587">
                  <c:v>7.9870000000000001</c:v>
                </c:pt>
                <c:pt idx="588">
                  <c:v>8</c:v>
                </c:pt>
                <c:pt idx="589">
                  <c:v>8.0129999999999999</c:v>
                </c:pt>
                <c:pt idx="590">
                  <c:v>8.0269999999999992</c:v>
                </c:pt>
                <c:pt idx="591">
                  <c:v>8.0399999999999991</c:v>
                </c:pt>
                <c:pt idx="592">
                  <c:v>8.0530000000000008</c:v>
                </c:pt>
                <c:pt idx="593">
                  <c:v>8.0679999999999996</c:v>
                </c:pt>
                <c:pt idx="594">
                  <c:v>8.0820000000000007</c:v>
                </c:pt>
                <c:pt idx="595">
                  <c:v>8.0960000000000001</c:v>
                </c:pt>
                <c:pt idx="596">
                  <c:v>8.1120000000000001</c:v>
                </c:pt>
                <c:pt idx="597">
                  <c:v>8.1259999999999994</c:v>
                </c:pt>
                <c:pt idx="598">
                  <c:v>8.14</c:v>
                </c:pt>
                <c:pt idx="599">
                  <c:v>8.1539999999999999</c:v>
                </c:pt>
                <c:pt idx="600">
                  <c:v>8.1669999999999998</c:v>
                </c:pt>
                <c:pt idx="601">
                  <c:v>8.1809999999999992</c:v>
                </c:pt>
                <c:pt idx="602">
                  <c:v>8.1950000000000003</c:v>
                </c:pt>
                <c:pt idx="603">
                  <c:v>8.2080000000000002</c:v>
                </c:pt>
                <c:pt idx="604">
                  <c:v>8.2210000000000001</c:v>
                </c:pt>
                <c:pt idx="605">
                  <c:v>8.2349999999999994</c:v>
                </c:pt>
                <c:pt idx="606">
                  <c:v>8.2490000000000006</c:v>
                </c:pt>
                <c:pt idx="607">
                  <c:v>8.2629999999999999</c:v>
                </c:pt>
                <c:pt idx="608">
                  <c:v>8.2780000000000005</c:v>
                </c:pt>
                <c:pt idx="609">
                  <c:v>8.2919999999999998</c:v>
                </c:pt>
                <c:pt idx="610">
                  <c:v>8.3070000000000004</c:v>
                </c:pt>
                <c:pt idx="611">
                  <c:v>8.3219999999999992</c:v>
                </c:pt>
                <c:pt idx="612">
                  <c:v>8.3360000000000003</c:v>
                </c:pt>
                <c:pt idx="613">
                  <c:v>8.3490000000000002</c:v>
                </c:pt>
                <c:pt idx="614">
                  <c:v>8.3629999999999995</c:v>
                </c:pt>
                <c:pt idx="615">
                  <c:v>8.3770000000000007</c:v>
                </c:pt>
                <c:pt idx="616">
                  <c:v>8.39</c:v>
                </c:pt>
                <c:pt idx="617">
                  <c:v>8.4030000000000005</c:v>
                </c:pt>
                <c:pt idx="618">
                  <c:v>8.4169999999999998</c:v>
                </c:pt>
                <c:pt idx="619">
                  <c:v>8.43</c:v>
                </c:pt>
                <c:pt idx="620">
                  <c:v>8.4440000000000008</c:v>
                </c:pt>
                <c:pt idx="621">
                  <c:v>8.4580000000000002</c:v>
                </c:pt>
                <c:pt idx="622">
                  <c:v>8.4719999999999995</c:v>
                </c:pt>
                <c:pt idx="623">
                  <c:v>8.4860000000000007</c:v>
                </c:pt>
                <c:pt idx="624">
                  <c:v>8.5009999999999994</c:v>
                </c:pt>
                <c:pt idx="625">
                  <c:v>8.516</c:v>
                </c:pt>
                <c:pt idx="626">
                  <c:v>8.5299999999999994</c:v>
                </c:pt>
                <c:pt idx="627">
                  <c:v>8.5449999999999999</c:v>
                </c:pt>
                <c:pt idx="628">
                  <c:v>8.5559999999999992</c:v>
                </c:pt>
                <c:pt idx="629">
                  <c:v>8.57</c:v>
                </c:pt>
                <c:pt idx="630">
                  <c:v>8.5839999999999996</c:v>
                </c:pt>
                <c:pt idx="631">
                  <c:v>8.5969999999999995</c:v>
                </c:pt>
                <c:pt idx="632">
                  <c:v>8.61</c:v>
                </c:pt>
                <c:pt idx="633">
                  <c:v>8.6240000000000006</c:v>
                </c:pt>
                <c:pt idx="634">
                  <c:v>8.6379999999999999</c:v>
                </c:pt>
                <c:pt idx="635">
                  <c:v>8.65</c:v>
                </c:pt>
                <c:pt idx="636">
                  <c:v>8.6639999999999997</c:v>
                </c:pt>
                <c:pt idx="637">
                  <c:v>8.6780000000000008</c:v>
                </c:pt>
                <c:pt idx="638">
                  <c:v>8.6920000000000002</c:v>
                </c:pt>
                <c:pt idx="639">
                  <c:v>8.7080000000000002</c:v>
                </c:pt>
                <c:pt idx="640">
                  <c:v>8.7219999999999995</c:v>
                </c:pt>
                <c:pt idx="641">
                  <c:v>8.7360000000000007</c:v>
                </c:pt>
                <c:pt idx="642">
                  <c:v>8.75</c:v>
                </c:pt>
                <c:pt idx="643">
                  <c:v>8.7620000000000005</c:v>
                </c:pt>
                <c:pt idx="644">
                  <c:v>8.7759999999999998</c:v>
                </c:pt>
                <c:pt idx="645">
                  <c:v>8.7899999999999991</c:v>
                </c:pt>
                <c:pt idx="646">
                  <c:v>8.8030000000000008</c:v>
                </c:pt>
                <c:pt idx="647">
                  <c:v>8.8160000000000007</c:v>
                </c:pt>
                <c:pt idx="648">
                  <c:v>8.8290000000000006</c:v>
                </c:pt>
                <c:pt idx="649">
                  <c:v>8.8439999999999994</c:v>
                </c:pt>
                <c:pt idx="650">
                  <c:v>8.8550000000000004</c:v>
                </c:pt>
                <c:pt idx="651">
                  <c:v>8.8689999999999998</c:v>
                </c:pt>
                <c:pt idx="652">
                  <c:v>8.8840000000000003</c:v>
                </c:pt>
                <c:pt idx="653">
                  <c:v>8.8979999999999997</c:v>
                </c:pt>
                <c:pt idx="654">
                  <c:v>8.9130000000000003</c:v>
                </c:pt>
                <c:pt idx="655">
                  <c:v>8.9280000000000008</c:v>
                </c:pt>
                <c:pt idx="656">
                  <c:v>8.9420000000000002</c:v>
                </c:pt>
                <c:pt idx="657">
                  <c:v>8.9550000000000001</c:v>
                </c:pt>
                <c:pt idx="658">
                  <c:v>8.9700000000000006</c:v>
                </c:pt>
                <c:pt idx="659">
                  <c:v>8.9830000000000005</c:v>
                </c:pt>
                <c:pt idx="660">
                  <c:v>8.9960000000000004</c:v>
                </c:pt>
                <c:pt idx="661">
                  <c:v>9.01</c:v>
                </c:pt>
                <c:pt idx="662">
                  <c:v>9.0229999999999997</c:v>
                </c:pt>
                <c:pt idx="663">
                  <c:v>9.0370000000000008</c:v>
                </c:pt>
                <c:pt idx="664">
                  <c:v>9.0510000000000002</c:v>
                </c:pt>
                <c:pt idx="665">
                  <c:v>9.0640000000000001</c:v>
                </c:pt>
                <c:pt idx="666">
                  <c:v>9.0779999999999994</c:v>
                </c:pt>
                <c:pt idx="667">
                  <c:v>9.093</c:v>
                </c:pt>
                <c:pt idx="668">
                  <c:v>9.1080000000000005</c:v>
                </c:pt>
                <c:pt idx="669">
                  <c:v>9.1219999999999999</c:v>
                </c:pt>
                <c:pt idx="670">
                  <c:v>9.1370000000000005</c:v>
                </c:pt>
                <c:pt idx="671">
                  <c:v>9.1509999999999998</c:v>
                </c:pt>
                <c:pt idx="672">
                  <c:v>9.1639999999999997</c:v>
                </c:pt>
                <c:pt idx="673">
                  <c:v>9.1790000000000003</c:v>
                </c:pt>
                <c:pt idx="674">
                  <c:v>9.1920000000000002</c:v>
                </c:pt>
                <c:pt idx="675">
                  <c:v>9.2050000000000001</c:v>
                </c:pt>
                <c:pt idx="676">
                  <c:v>9.2189999999999994</c:v>
                </c:pt>
                <c:pt idx="677">
                  <c:v>9.2319999999999993</c:v>
                </c:pt>
                <c:pt idx="678">
                  <c:v>9.2460000000000004</c:v>
                </c:pt>
                <c:pt idx="679">
                  <c:v>9.2590000000000003</c:v>
                </c:pt>
                <c:pt idx="680">
                  <c:v>9.2720000000000002</c:v>
                </c:pt>
                <c:pt idx="681">
                  <c:v>9.2859999999999996</c:v>
                </c:pt>
                <c:pt idx="682">
                  <c:v>9.3000000000000007</c:v>
                </c:pt>
                <c:pt idx="683">
                  <c:v>9.3160000000000007</c:v>
                </c:pt>
                <c:pt idx="684">
                  <c:v>9.33</c:v>
                </c:pt>
                <c:pt idx="685">
                  <c:v>9.3450000000000006</c:v>
                </c:pt>
                <c:pt idx="686">
                  <c:v>9.3580000000000005</c:v>
                </c:pt>
                <c:pt idx="687">
                  <c:v>9.3710000000000004</c:v>
                </c:pt>
                <c:pt idx="688">
                  <c:v>9.3840000000000003</c:v>
                </c:pt>
                <c:pt idx="689">
                  <c:v>9.3979999999999997</c:v>
                </c:pt>
                <c:pt idx="690">
                  <c:v>9.4109999999999996</c:v>
                </c:pt>
                <c:pt idx="691">
                  <c:v>9.4239999999999995</c:v>
                </c:pt>
                <c:pt idx="692">
                  <c:v>9.4390000000000001</c:v>
                </c:pt>
                <c:pt idx="693">
                  <c:v>9.452</c:v>
                </c:pt>
                <c:pt idx="694">
                  <c:v>9.4640000000000004</c:v>
                </c:pt>
                <c:pt idx="695">
                  <c:v>9.4779999999999998</c:v>
                </c:pt>
                <c:pt idx="696">
                  <c:v>9.4920000000000009</c:v>
                </c:pt>
                <c:pt idx="697">
                  <c:v>9.5069999999999997</c:v>
                </c:pt>
                <c:pt idx="698">
                  <c:v>9.5220000000000002</c:v>
                </c:pt>
                <c:pt idx="699">
                  <c:v>9.5359999999999996</c:v>
                </c:pt>
                <c:pt idx="700">
                  <c:v>9.5500000000000007</c:v>
                </c:pt>
                <c:pt idx="701">
                  <c:v>9.5640000000000001</c:v>
                </c:pt>
                <c:pt idx="702">
                  <c:v>9.5779999999999994</c:v>
                </c:pt>
                <c:pt idx="703">
                  <c:v>9.5909999999999993</c:v>
                </c:pt>
                <c:pt idx="704">
                  <c:v>9.6050000000000004</c:v>
                </c:pt>
                <c:pt idx="705">
                  <c:v>9.6180000000000003</c:v>
                </c:pt>
                <c:pt idx="706">
                  <c:v>9.6310000000000002</c:v>
                </c:pt>
                <c:pt idx="707">
                  <c:v>9.6460000000000008</c:v>
                </c:pt>
                <c:pt idx="708">
                  <c:v>9.6590000000000007</c:v>
                </c:pt>
                <c:pt idx="709">
                  <c:v>9.6720000000000006</c:v>
                </c:pt>
                <c:pt idx="710">
                  <c:v>9.6869999999999994</c:v>
                </c:pt>
                <c:pt idx="711">
                  <c:v>9.702</c:v>
                </c:pt>
                <c:pt idx="712">
                  <c:v>9.7159999999999993</c:v>
                </c:pt>
                <c:pt idx="713">
                  <c:v>9.7309999999999999</c:v>
                </c:pt>
                <c:pt idx="714">
                  <c:v>9.7449999999999992</c:v>
                </c:pt>
                <c:pt idx="715">
                  <c:v>9.7590000000000003</c:v>
                </c:pt>
                <c:pt idx="716">
                  <c:v>9.7739999999999991</c:v>
                </c:pt>
                <c:pt idx="717">
                  <c:v>9.7870000000000008</c:v>
                </c:pt>
                <c:pt idx="718">
                  <c:v>9.8000000000000007</c:v>
                </c:pt>
                <c:pt idx="719">
                  <c:v>9.8140000000000001</c:v>
                </c:pt>
                <c:pt idx="720">
                  <c:v>9.827</c:v>
                </c:pt>
                <c:pt idx="721">
                  <c:v>9.8409999999999993</c:v>
                </c:pt>
                <c:pt idx="722">
                  <c:v>9.8539999999999992</c:v>
                </c:pt>
                <c:pt idx="723">
                  <c:v>9.8670000000000009</c:v>
                </c:pt>
                <c:pt idx="724">
                  <c:v>9.8800000000000008</c:v>
                </c:pt>
                <c:pt idx="725">
                  <c:v>9.8940000000000001</c:v>
                </c:pt>
                <c:pt idx="726">
                  <c:v>9.91</c:v>
                </c:pt>
                <c:pt idx="727">
                  <c:v>9.9239999999999995</c:v>
                </c:pt>
                <c:pt idx="728">
                  <c:v>9.9380000000000006</c:v>
                </c:pt>
                <c:pt idx="729">
                  <c:v>9.9529999999999994</c:v>
                </c:pt>
                <c:pt idx="730">
                  <c:v>9.9659999999999993</c:v>
                </c:pt>
                <c:pt idx="731">
                  <c:v>9.9789999999999992</c:v>
                </c:pt>
                <c:pt idx="732">
                  <c:v>9.9930000000000003</c:v>
                </c:pt>
                <c:pt idx="733">
                  <c:v>10.006</c:v>
                </c:pt>
                <c:pt idx="734">
                  <c:v>10.02</c:v>
                </c:pt>
                <c:pt idx="735">
                  <c:v>10.036</c:v>
                </c:pt>
                <c:pt idx="736">
                  <c:v>10.050000000000001</c:v>
                </c:pt>
                <c:pt idx="737">
                  <c:v>10.064</c:v>
                </c:pt>
                <c:pt idx="738">
                  <c:v>10.077999999999999</c:v>
                </c:pt>
                <c:pt idx="739">
                  <c:v>10.093</c:v>
                </c:pt>
                <c:pt idx="740">
                  <c:v>10.109</c:v>
                </c:pt>
                <c:pt idx="741">
                  <c:v>10.125</c:v>
                </c:pt>
                <c:pt idx="742">
                  <c:v>10.14</c:v>
                </c:pt>
                <c:pt idx="743">
                  <c:v>10.156000000000001</c:v>
                </c:pt>
                <c:pt idx="744">
                  <c:v>10.170999999999999</c:v>
                </c:pt>
                <c:pt idx="745">
                  <c:v>10.183999999999999</c:v>
                </c:pt>
                <c:pt idx="746">
                  <c:v>10.199</c:v>
                </c:pt>
                <c:pt idx="747">
                  <c:v>10.212999999999999</c:v>
                </c:pt>
                <c:pt idx="748">
                  <c:v>10.227</c:v>
                </c:pt>
                <c:pt idx="749">
                  <c:v>10.243</c:v>
                </c:pt>
                <c:pt idx="750">
                  <c:v>10.257</c:v>
                </c:pt>
                <c:pt idx="751">
                  <c:v>10.27</c:v>
                </c:pt>
                <c:pt idx="752">
                  <c:v>10.285</c:v>
                </c:pt>
                <c:pt idx="753">
                  <c:v>10.301</c:v>
                </c:pt>
                <c:pt idx="754">
                  <c:v>10.316000000000001</c:v>
                </c:pt>
                <c:pt idx="755">
                  <c:v>10.332000000000001</c:v>
                </c:pt>
                <c:pt idx="756">
                  <c:v>10.347</c:v>
                </c:pt>
                <c:pt idx="757">
                  <c:v>10.362</c:v>
                </c:pt>
                <c:pt idx="758">
                  <c:v>10.378</c:v>
                </c:pt>
                <c:pt idx="759">
                  <c:v>10.391</c:v>
                </c:pt>
                <c:pt idx="760">
                  <c:v>10.404999999999999</c:v>
                </c:pt>
                <c:pt idx="761">
                  <c:v>10.42</c:v>
                </c:pt>
                <c:pt idx="762">
                  <c:v>10.435</c:v>
                </c:pt>
                <c:pt idx="763">
                  <c:v>10.449</c:v>
                </c:pt>
                <c:pt idx="764">
                  <c:v>10.464</c:v>
                </c:pt>
                <c:pt idx="765">
                  <c:v>10.477</c:v>
                </c:pt>
                <c:pt idx="766">
                  <c:v>10.491</c:v>
                </c:pt>
                <c:pt idx="767">
                  <c:v>10.507999999999999</c:v>
                </c:pt>
                <c:pt idx="768">
                  <c:v>10.523</c:v>
                </c:pt>
                <c:pt idx="769">
                  <c:v>10.539</c:v>
                </c:pt>
                <c:pt idx="770">
                  <c:v>10.554</c:v>
                </c:pt>
                <c:pt idx="771">
                  <c:v>10.57</c:v>
                </c:pt>
                <c:pt idx="772">
                  <c:v>10.583</c:v>
                </c:pt>
                <c:pt idx="773">
                  <c:v>10.596</c:v>
                </c:pt>
                <c:pt idx="774">
                  <c:v>10.61</c:v>
                </c:pt>
                <c:pt idx="775">
                  <c:v>10.625</c:v>
                </c:pt>
                <c:pt idx="776">
                  <c:v>10.64</c:v>
                </c:pt>
                <c:pt idx="777">
                  <c:v>10.654</c:v>
                </c:pt>
                <c:pt idx="778">
                  <c:v>10.669</c:v>
                </c:pt>
                <c:pt idx="779">
                  <c:v>10.682</c:v>
                </c:pt>
                <c:pt idx="780">
                  <c:v>10.696</c:v>
                </c:pt>
                <c:pt idx="781">
                  <c:v>10.712999999999999</c:v>
                </c:pt>
                <c:pt idx="782">
                  <c:v>10.728</c:v>
                </c:pt>
                <c:pt idx="783">
                  <c:v>10.743</c:v>
                </c:pt>
                <c:pt idx="784">
                  <c:v>10.759</c:v>
                </c:pt>
                <c:pt idx="785">
                  <c:v>10.773999999999999</c:v>
                </c:pt>
                <c:pt idx="786">
                  <c:v>10.788</c:v>
                </c:pt>
                <c:pt idx="787">
                  <c:v>10.803000000000001</c:v>
                </c:pt>
                <c:pt idx="788">
                  <c:v>10.817</c:v>
                </c:pt>
                <c:pt idx="789">
                  <c:v>10.831</c:v>
                </c:pt>
                <c:pt idx="790">
                  <c:v>10.847</c:v>
                </c:pt>
                <c:pt idx="791">
                  <c:v>10.861000000000001</c:v>
                </c:pt>
                <c:pt idx="792">
                  <c:v>10.874000000000001</c:v>
                </c:pt>
                <c:pt idx="793">
                  <c:v>10.887</c:v>
                </c:pt>
                <c:pt idx="794">
                  <c:v>10.901999999999999</c:v>
                </c:pt>
                <c:pt idx="795">
                  <c:v>10.917</c:v>
                </c:pt>
                <c:pt idx="796">
                  <c:v>10.933</c:v>
                </c:pt>
                <c:pt idx="797">
                  <c:v>10.948</c:v>
                </c:pt>
                <c:pt idx="798">
                  <c:v>10.962999999999999</c:v>
                </c:pt>
                <c:pt idx="799">
                  <c:v>10.98</c:v>
                </c:pt>
                <c:pt idx="800">
                  <c:v>10.992000000000001</c:v>
                </c:pt>
                <c:pt idx="801">
                  <c:v>11.005000000000001</c:v>
                </c:pt>
                <c:pt idx="802">
                  <c:v>11.02</c:v>
                </c:pt>
                <c:pt idx="803">
                  <c:v>11.035</c:v>
                </c:pt>
                <c:pt idx="804">
                  <c:v>11.048999999999999</c:v>
                </c:pt>
                <c:pt idx="805">
                  <c:v>11.064</c:v>
                </c:pt>
                <c:pt idx="806">
                  <c:v>11.077999999999999</c:v>
                </c:pt>
                <c:pt idx="807">
                  <c:v>11.090999999999999</c:v>
                </c:pt>
                <c:pt idx="808">
                  <c:v>11.106999999999999</c:v>
                </c:pt>
                <c:pt idx="809">
                  <c:v>11.122</c:v>
                </c:pt>
                <c:pt idx="810">
                  <c:v>11.138</c:v>
                </c:pt>
                <c:pt idx="811">
                  <c:v>11.153</c:v>
                </c:pt>
                <c:pt idx="812">
                  <c:v>11.169</c:v>
                </c:pt>
                <c:pt idx="813">
                  <c:v>11.183999999999999</c:v>
                </c:pt>
                <c:pt idx="814">
                  <c:v>11.198</c:v>
                </c:pt>
                <c:pt idx="815">
                  <c:v>11.211</c:v>
                </c:pt>
                <c:pt idx="816">
                  <c:v>11.226000000000001</c:v>
                </c:pt>
                <c:pt idx="817">
                  <c:v>11.241</c:v>
                </c:pt>
                <c:pt idx="818">
                  <c:v>11.255000000000001</c:v>
                </c:pt>
                <c:pt idx="819">
                  <c:v>11.27</c:v>
                </c:pt>
                <c:pt idx="820">
                  <c:v>11.282999999999999</c:v>
                </c:pt>
                <c:pt idx="821">
                  <c:v>11.295999999999999</c:v>
                </c:pt>
                <c:pt idx="822">
                  <c:v>11.311999999999999</c:v>
                </c:pt>
                <c:pt idx="823">
                  <c:v>11.327</c:v>
                </c:pt>
                <c:pt idx="824">
                  <c:v>11.342000000000001</c:v>
                </c:pt>
                <c:pt idx="825">
                  <c:v>11.358000000000001</c:v>
                </c:pt>
                <c:pt idx="826">
                  <c:v>11.374000000000001</c:v>
                </c:pt>
                <c:pt idx="827">
                  <c:v>11.388</c:v>
                </c:pt>
                <c:pt idx="828">
                  <c:v>11.401</c:v>
                </c:pt>
                <c:pt idx="829">
                  <c:v>11.414</c:v>
                </c:pt>
                <c:pt idx="830">
                  <c:v>11.428000000000001</c:v>
                </c:pt>
                <c:pt idx="831">
                  <c:v>11.444000000000001</c:v>
                </c:pt>
                <c:pt idx="832">
                  <c:v>11.458</c:v>
                </c:pt>
                <c:pt idx="833">
                  <c:v>11.472</c:v>
                </c:pt>
                <c:pt idx="834">
                  <c:v>11.486000000000001</c:v>
                </c:pt>
                <c:pt idx="835">
                  <c:v>11.5</c:v>
                </c:pt>
                <c:pt idx="836">
                  <c:v>11.513999999999999</c:v>
                </c:pt>
                <c:pt idx="837">
                  <c:v>11.53</c:v>
                </c:pt>
                <c:pt idx="838">
                  <c:v>11.545</c:v>
                </c:pt>
                <c:pt idx="839">
                  <c:v>11.56</c:v>
                </c:pt>
                <c:pt idx="840">
                  <c:v>11.577</c:v>
                </c:pt>
                <c:pt idx="841">
                  <c:v>11.590999999999999</c:v>
                </c:pt>
                <c:pt idx="842">
                  <c:v>11.606</c:v>
                </c:pt>
                <c:pt idx="843">
                  <c:v>11.619</c:v>
                </c:pt>
                <c:pt idx="844">
                  <c:v>11.634</c:v>
                </c:pt>
                <c:pt idx="845">
                  <c:v>11.648999999999999</c:v>
                </c:pt>
                <c:pt idx="846">
                  <c:v>11.663</c:v>
                </c:pt>
                <c:pt idx="847">
                  <c:v>11.677</c:v>
                </c:pt>
                <c:pt idx="848">
                  <c:v>11.691000000000001</c:v>
                </c:pt>
                <c:pt idx="849">
                  <c:v>11.705</c:v>
                </c:pt>
                <c:pt idx="850">
                  <c:v>11.718999999999999</c:v>
                </c:pt>
                <c:pt idx="851">
                  <c:v>11.734999999999999</c:v>
                </c:pt>
                <c:pt idx="852">
                  <c:v>11.75</c:v>
                </c:pt>
                <c:pt idx="853">
                  <c:v>11.766</c:v>
                </c:pt>
                <c:pt idx="854">
                  <c:v>11.782</c:v>
                </c:pt>
                <c:pt idx="855">
                  <c:v>11.795999999999999</c:v>
                </c:pt>
                <c:pt idx="856">
                  <c:v>11.808999999999999</c:v>
                </c:pt>
                <c:pt idx="857">
                  <c:v>11.823</c:v>
                </c:pt>
                <c:pt idx="858">
                  <c:v>11.837</c:v>
                </c:pt>
                <c:pt idx="859">
                  <c:v>11.851000000000001</c:v>
                </c:pt>
                <c:pt idx="860">
                  <c:v>11.866</c:v>
                </c:pt>
                <c:pt idx="861">
                  <c:v>11.88</c:v>
                </c:pt>
                <c:pt idx="862">
                  <c:v>11.893000000000001</c:v>
                </c:pt>
                <c:pt idx="863">
                  <c:v>11.907999999999999</c:v>
                </c:pt>
                <c:pt idx="864">
                  <c:v>11.922000000000001</c:v>
                </c:pt>
                <c:pt idx="865">
                  <c:v>11.936</c:v>
                </c:pt>
                <c:pt idx="866">
                  <c:v>11.952</c:v>
                </c:pt>
                <c:pt idx="867">
                  <c:v>11.968</c:v>
                </c:pt>
                <c:pt idx="868">
                  <c:v>11.983000000000001</c:v>
                </c:pt>
                <c:pt idx="869">
                  <c:v>11.997999999999999</c:v>
                </c:pt>
                <c:pt idx="870">
                  <c:v>12.012</c:v>
                </c:pt>
                <c:pt idx="871">
                  <c:v>12.025</c:v>
                </c:pt>
                <c:pt idx="872">
                  <c:v>12.04</c:v>
                </c:pt>
                <c:pt idx="873">
                  <c:v>12.054</c:v>
                </c:pt>
                <c:pt idx="874">
                  <c:v>12.068</c:v>
                </c:pt>
                <c:pt idx="875">
                  <c:v>12.083</c:v>
                </c:pt>
                <c:pt idx="876">
                  <c:v>12.098000000000001</c:v>
                </c:pt>
                <c:pt idx="877">
                  <c:v>12.111000000000001</c:v>
                </c:pt>
                <c:pt idx="878">
                  <c:v>12.125999999999999</c:v>
                </c:pt>
                <c:pt idx="879">
                  <c:v>12.14</c:v>
                </c:pt>
                <c:pt idx="880">
                  <c:v>12.154999999999999</c:v>
                </c:pt>
                <c:pt idx="881">
                  <c:v>12.172000000000001</c:v>
                </c:pt>
                <c:pt idx="882">
                  <c:v>12.186999999999999</c:v>
                </c:pt>
                <c:pt idx="883">
                  <c:v>12.202999999999999</c:v>
                </c:pt>
                <c:pt idx="884">
                  <c:v>12.217000000000001</c:v>
                </c:pt>
                <c:pt idx="885">
                  <c:v>12.231</c:v>
                </c:pt>
                <c:pt idx="886">
                  <c:v>12.244</c:v>
                </c:pt>
                <c:pt idx="887">
                  <c:v>12.259</c:v>
                </c:pt>
                <c:pt idx="888">
                  <c:v>12.273</c:v>
                </c:pt>
                <c:pt idx="889">
                  <c:v>12.288</c:v>
                </c:pt>
                <c:pt idx="890">
                  <c:v>12.302</c:v>
                </c:pt>
                <c:pt idx="891">
                  <c:v>12.315</c:v>
                </c:pt>
                <c:pt idx="892">
                  <c:v>12.327999999999999</c:v>
                </c:pt>
                <c:pt idx="893">
                  <c:v>12.343</c:v>
                </c:pt>
                <c:pt idx="894">
                  <c:v>12.356999999999999</c:v>
                </c:pt>
                <c:pt idx="895">
                  <c:v>12.374000000000001</c:v>
                </c:pt>
                <c:pt idx="896">
                  <c:v>12.388999999999999</c:v>
                </c:pt>
                <c:pt idx="897">
                  <c:v>12.403</c:v>
                </c:pt>
                <c:pt idx="898">
                  <c:v>12.417999999999999</c:v>
                </c:pt>
                <c:pt idx="899">
                  <c:v>12.433</c:v>
                </c:pt>
                <c:pt idx="900">
                  <c:v>12.446</c:v>
                </c:pt>
                <c:pt idx="901">
                  <c:v>12.46</c:v>
                </c:pt>
                <c:pt idx="902">
                  <c:v>12.474</c:v>
                </c:pt>
                <c:pt idx="903">
                  <c:v>12.488</c:v>
                </c:pt>
                <c:pt idx="904">
                  <c:v>12.504</c:v>
                </c:pt>
                <c:pt idx="905">
                  <c:v>12.516999999999999</c:v>
                </c:pt>
                <c:pt idx="906">
                  <c:v>12.529</c:v>
                </c:pt>
                <c:pt idx="907">
                  <c:v>12.544</c:v>
                </c:pt>
                <c:pt idx="908">
                  <c:v>12.558</c:v>
                </c:pt>
                <c:pt idx="909">
                  <c:v>12.574</c:v>
                </c:pt>
                <c:pt idx="910">
                  <c:v>12.59</c:v>
                </c:pt>
                <c:pt idx="911">
                  <c:v>12.605</c:v>
                </c:pt>
                <c:pt idx="912">
                  <c:v>12.619</c:v>
                </c:pt>
                <c:pt idx="913">
                  <c:v>12.634</c:v>
                </c:pt>
                <c:pt idx="914">
                  <c:v>12.647</c:v>
                </c:pt>
                <c:pt idx="915">
                  <c:v>12.66</c:v>
                </c:pt>
                <c:pt idx="916">
                  <c:v>12.675000000000001</c:v>
                </c:pt>
                <c:pt idx="917">
                  <c:v>12.689</c:v>
                </c:pt>
                <c:pt idx="918">
                  <c:v>12.704000000000001</c:v>
                </c:pt>
                <c:pt idx="919">
                  <c:v>12.718</c:v>
                </c:pt>
                <c:pt idx="920">
                  <c:v>12.731</c:v>
                </c:pt>
                <c:pt idx="921">
                  <c:v>12.744</c:v>
                </c:pt>
                <c:pt idx="922">
                  <c:v>12.759</c:v>
                </c:pt>
                <c:pt idx="923">
                  <c:v>12.775</c:v>
                </c:pt>
                <c:pt idx="924">
                  <c:v>12.79</c:v>
                </c:pt>
                <c:pt idx="925">
                  <c:v>12.805999999999999</c:v>
                </c:pt>
                <c:pt idx="926">
                  <c:v>12.82</c:v>
                </c:pt>
                <c:pt idx="927">
                  <c:v>12.835000000000001</c:v>
                </c:pt>
                <c:pt idx="928">
                  <c:v>12.848000000000001</c:v>
                </c:pt>
                <c:pt idx="929">
                  <c:v>12.861000000000001</c:v>
                </c:pt>
                <c:pt idx="930">
                  <c:v>12.875</c:v>
                </c:pt>
                <c:pt idx="931">
                  <c:v>12.89</c:v>
                </c:pt>
                <c:pt idx="932">
                  <c:v>12.904999999999999</c:v>
                </c:pt>
                <c:pt idx="933">
                  <c:v>12.917999999999999</c:v>
                </c:pt>
                <c:pt idx="934">
                  <c:v>12.932</c:v>
                </c:pt>
                <c:pt idx="935">
                  <c:v>12.945</c:v>
                </c:pt>
                <c:pt idx="936">
                  <c:v>12.959</c:v>
                </c:pt>
                <c:pt idx="937">
                  <c:v>12.975</c:v>
                </c:pt>
                <c:pt idx="938">
                  <c:v>12.99</c:v>
                </c:pt>
                <c:pt idx="939">
                  <c:v>13.005000000000001</c:v>
                </c:pt>
                <c:pt idx="940">
                  <c:v>13.021000000000001</c:v>
                </c:pt>
                <c:pt idx="941">
                  <c:v>13.036</c:v>
                </c:pt>
                <c:pt idx="942">
                  <c:v>13.05</c:v>
                </c:pt>
                <c:pt idx="943">
                  <c:v>13.064</c:v>
                </c:pt>
                <c:pt idx="944">
                  <c:v>13.077</c:v>
                </c:pt>
                <c:pt idx="945">
                  <c:v>13.090999999999999</c:v>
                </c:pt>
                <c:pt idx="946">
                  <c:v>13.106999999999999</c:v>
                </c:pt>
                <c:pt idx="947">
                  <c:v>13.121</c:v>
                </c:pt>
                <c:pt idx="948">
                  <c:v>13.134</c:v>
                </c:pt>
                <c:pt idx="949">
                  <c:v>13.148</c:v>
                </c:pt>
                <c:pt idx="950">
                  <c:v>13.163</c:v>
                </c:pt>
                <c:pt idx="951">
                  <c:v>13.177</c:v>
                </c:pt>
                <c:pt idx="952">
                  <c:v>13.193</c:v>
                </c:pt>
                <c:pt idx="953">
                  <c:v>13.208</c:v>
                </c:pt>
                <c:pt idx="954">
                  <c:v>13.223000000000001</c:v>
                </c:pt>
                <c:pt idx="955">
                  <c:v>13.239000000000001</c:v>
                </c:pt>
                <c:pt idx="956">
                  <c:v>13.252000000000001</c:v>
                </c:pt>
                <c:pt idx="957">
                  <c:v>13.265000000000001</c:v>
                </c:pt>
                <c:pt idx="958">
                  <c:v>13.279</c:v>
                </c:pt>
                <c:pt idx="959">
                  <c:v>13.292999999999999</c:v>
                </c:pt>
                <c:pt idx="960">
                  <c:v>13.308</c:v>
                </c:pt>
                <c:pt idx="961">
                  <c:v>13.323</c:v>
                </c:pt>
                <c:pt idx="962">
                  <c:v>13.336</c:v>
                </c:pt>
                <c:pt idx="963">
                  <c:v>13.349</c:v>
                </c:pt>
                <c:pt idx="964">
                  <c:v>13.363</c:v>
                </c:pt>
                <c:pt idx="965">
                  <c:v>13.377000000000001</c:v>
                </c:pt>
                <c:pt idx="966">
                  <c:v>13.391999999999999</c:v>
                </c:pt>
                <c:pt idx="967">
                  <c:v>13.407999999999999</c:v>
                </c:pt>
                <c:pt idx="968">
                  <c:v>13.423</c:v>
                </c:pt>
                <c:pt idx="969">
                  <c:v>13.438000000000001</c:v>
                </c:pt>
                <c:pt idx="970">
                  <c:v>13.452999999999999</c:v>
                </c:pt>
                <c:pt idx="971">
                  <c:v>13.465</c:v>
                </c:pt>
                <c:pt idx="972">
                  <c:v>13.478</c:v>
                </c:pt>
                <c:pt idx="973">
                  <c:v>13.493</c:v>
                </c:pt>
                <c:pt idx="974">
                  <c:v>13.507999999999999</c:v>
                </c:pt>
                <c:pt idx="975">
                  <c:v>13.522</c:v>
                </c:pt>
                <c:pt idx="976">
                  <c:v>13.536</c:v>
                </c:pt>
                <c:pt idx="977">
                  <c:v>13.548999999999999</c:v>
                </c:pt>
                <c:pt idx="978">
                  <c:v>13.563000000000001</c:v>
                </c:pt>
                <c:pt idx="979">
                  <c:v>13.577999999999999</c:v>
                </c:pt>
                <c:pt idx="980">
                  <c:v>13.592000000000001</c:v>
                </c:pt>
                <c:pt idx="981">
                  <c:v>13.606999999999999</c:v>
                </c:pt>
                <c:pt idx="982">
                  <c:v>13.622999999999999</c:v>
                </c:pt>
                <c:pt idx="983">
                  <c:v>13.638999999999999</c:v>
                </c:pt>
                <c:pt idx="984">
                  <c:v>13.654</c:v>
                </c:pt>
                <c:pt idx="985">
                  <c:v>13.667999999999999</c:v>
                </c:pt>
                <c:pt idx="986">
                  <c:v>13.680999999999999</c:v>
                </c:pt>
                <c:pt idx="987">
                  <c:v>13.696</c:v>
                </c:pt>
                <c:pt idx="988">
                  <c:v>13.71</c:v>
                </c:pt>
                <c:pt idx="989">
                  <c:v>13.724</c:v>
                </c:pt>
                <c:pt idx="990">
                  <c:v>13.739000000000001</c:v>
                </c:pt>
                <c:pt idx="991">
                  <c:v>13.752000000000001</c:v>
                </c:pt>
                <c:pt idx="992">
                  <c:v>13.766</c:v>
                </c:pt>
                <c:pt idx="993">
                  <c:v>13.78</c:v>
                </c:pt>
                <c:pt idx="994">
                  <c:v>13.795</c:v>
                </c:pt>
                <c:pt idx="995">
                  <c:v>13.81</c:v>
                </c:pt>
                <c:pt idx="996">
                  <c:v>13.826000000000001</c:v>
                </c:pt>
                <c:pt idx="997">
                  <c:v>13.842000000000001</c:v>
                </c:pt>
                <c:pt idx="998">
                  <c:v>13.856</c:v>
                </c:pt>
                <c:pt idx="999">
                  <c:v>13.869</c:v>
                </c:pt>
                <c:pt idx="1000">
                  <c:v>13.882</c:v>
                </c:pt>
                <c:pt idx="1001">
                  <c:v>13.896000000000001</c:v>
                </c:pt>
                <c:pt idx="1002">
                  <c:v>13.911</c:v>
                </c:pt>
                <c:pt idx="1003">
                  <c:v>13.925000000000001</c:v>
                </c:pt>
                <c:pt idx="1004">
                  <c:v>13.939</c:v>
                </c:pt>
                <c:pt idx="1005">
                  <c:v>13.952999999999999</c:v>
                </c:pt>
                <c:pt idx="1006">
                  <c:v>13.967000000000001</c:v>
                </c:pt>
                <c:pt idx="1007">
                  <c:v>13.98</c:v>
                </c:pt>
                <c:pt idx="1008">
                  <c:v>13.994999999999999</c:v>
                </c:pt>
                <c:pt idx="1009">
                  <c:v>14.01</c:v>
                </c:pt>
                <c:pt idx="1010">
                  <c:v>14.025</c:v>
                </c:pt>
                <c:pt idx="1011">
                  <c:v>14.042</c:v>
                </c:pt>
                <c:pt idx="1012">
                  <c:v>14.055999999999999</c:v>
                </c:pt>
                <c:pt idx="1013">
                  <c:v>14.07</c:v>
                </c:pt>
                <c:pt idx="1014">
                  <c:v>14.084</c:v>
                </c:pt>
                <c:pt idx="1015">
                  <c:v>14.098000000000001</c:v>
                </c:pt>
                <c:pt idx="1016">
                  <c:v>14.112</c:v>
                </c:pt>
                <c:pt idx="1017">
                  <c:v>14.127000000000001</c:v>
                </c:pt>
                <c:pt idx="1018">
                  <c:v>14.141</c:v>
                </c:pt>
                <c:pt idx="1019">
                  <c:v>14.154</c:v>
                </c:pt>
                <c:pt idx="1020">
                  <c:v>14.169</c:v>
                </c:pt>
                <c:pt idx="1021">
                  <c:v>14.183</c:v>
                </c:pt>
                <c:pt idx="1022">
                  <c:v>14.196999999999999</c:v>
                </c:pt>
                <c:pt idx="1023">
                  <c:v>14.212999999999999</c:v>
                </c:pt>
                <c:pt idx="1024">
                  <c:v>14.228999999999999</c:v>
                </c:pt>
                <c:pt idx="1025">
                  <c:v>14.244</c:v>
                </c:pt>
                <c:pt idx="1026">
                  <c:v>14.259</c:v>
                </c:pt>
                <c:pt idx="1027">
                  <c:v>14.273</c:v>
                </c:pt>
                <c:pt idx="1028">
                  <c:v>14.286</c:v>
                </c:pt>
                <c:pt idx="1029">
                  <c:v>14.301</c:v>
                </c:pt>
                <c:pt idx="1030">
                  <c:v>14.315</c:v>
                </c:pt>
                <c:pt idx="1031">
                  <c:v>14.329000000000001</c:v>
                </c:pt>
                <c:pt idx="1032">
                  <c:v>14.343999999999999</c:v>
                </c:pt>
                <c:pt idx="1033">
                  <c:v>14.358000000000001</c:v>
                </c:pt>
                <c:pt idx="1034">
                  <c:v>14.372</c:v>
                </c:pt>
                <c:pt idx="1035">
                  <c:v>14.387</c:v>
                </c:pt>
                <c:pt idx="1036">
                  <c:v>14.401</c:v>
                </c:pt>
                <c:pt idx="1037">
                  <c:v>14.416</c:v>
                </c:pt>
                <c:pt idx="1038">
                  <c:v>14.433</c:v>
                </c:pt>
                <c:pt idx="1039">
                  <c:v>14.448</c:v>
                </c:pt>
                <c:pt idx="1040">
                  <c:v>14.464</c:v>
                </c:pt>
                <c:pt idx="1041">
                  <c:v>14.478</c:v>
                </c:pt>
                <c:pt idx="1042">
                  <c:v>14.491</c:v>
                </c:pt>
                <c:pt idx="1043">
                  <c:v>14.505000000000001</c:v>
                </c:pt>
                <c:pt idx="1044">
                  <c:v>14.52</c:v>
                </c:pt>
                <c:pt idx="1045">
                  <c:v>14.534000000000001</c:v>
                </c:pt>
                <c:pt idx="1046">
                  <c:v>14.548</c:v>
                </c:pt>
                <c:pt idx="1047">
                  <c:v>14.563000000000001</c:v>
                </c:pt>
                <c:pt idx="1048">
                  <c:v>14.576000000000001</c:v>
                </c:pt>
                <c:pt idx="1049">
                  <c:v>14.59</c:v>
                </c:pt>
                <c:pt idx="1050">
                  <c:v>14.605</c:v>
                </c:pt>
                <c:pt idx="1051">
                  <c:v>14.62</c:v>
                </c:pt>
                <c:pt idx="1052">
                  <c:v>14.637</c:v>
                </c:pt>
                <c:pt idx="1053">
                  <c:v>14.651999999999999</c:v>
                </c:pt>
                <c:pt idx="1054">
                  <c:v>14.666</c:v>
                </c:pt>
                <c:pt idx="1055">
                  <c:v>14.680999999999999</c:v>
                </c:pt>
                <c:pt idx="1056">
                  <c:v>14.695</c:v>
                </c:pt>
                <c:pt idx="1057">
                  <c:v>14.708</c:v>
                </c:pt>
                <c:pt idx="1058">
                  <c:v>14.723000000000001</c:v>
                </c:pt>
                <c:pt idx="1059">
                  <c:v>14.737</c:v>
                </c:pt>
                <c:pt idx="1060">
                  <c:v>14.750999999999999</c:v>
                </c:pt>
                <c:pt idx="1061">
                  <c:v>14.766999999999999</c:v>
                </c:pt>
                <c:pt idx="1062">
                  <c:v>14.78</c:v>
                </c:pt>
                <c:pt idx="1063">
                  <c:v>14.794</c:v>
                </c:pt>
                <c:pt idx="1064">
                  <c:v>14.808999999999999</c:v>
                </c:pt>
                <c:pt idx="1065">
                  <c:v>14.824</c:v>
                </c:pt>
                <c:pt idx="1066">
                  <c:v>14.84</c:v>
                </c:pt>
                <c:pt idx="1067">
                  <c:v>14.856</c:v>
                </c:pt>
                <c:pt idx="1068">
                  <c:v>14.871</c:v>
                </c:pt>
                <c:pt idx="1069">
                  <c:v>14.885</c:v>
                </c:pt>
                <c:pt idx="1070">
                  <c:v>14.9</c:v>
                </c:pt>
                <c:pt idx="1071">
                  <c:v>14.913</c:v>
                </c:pt>
                <c:pt idx="1072">
                  <c:v>14.927</c:v>
                </c:pt>
                <c:pt idx="1073">
                  <c:v>14.942</c:v>
                </c:pt>
                <c:pt idx="1074">
                  <c:v>14.956</c:v>
                </c:pt>
                <c:pt idx="1075">
                  <c:v>14.97</c:v>
                </c:pt>
                <c:pt idx="1076">
                  <c:v>14.984</c:v>
                </c:pt>
                <c:pt idx="1077">
                  <c:v>14.997</c:v>
                </c:pt>
                <c:pt idx="1078">
                  <c:v>15.010999999999999</c:v>
                </c:pt>
                <c:pt idx="1079">
                  <c:v>15.028</c:v>
                </c:pt>
                <c:pt idx="1080">
                  <c:v>15.042999999999999</c:v>
                </c:pt>
                <c:pt idx="1081">
                  <c:v>15.058</c:v>
                </c:pt>
                <c:pt idx="1082">
                  <c:v>15.073</c:v>
                </c:pt>
                <c:pt idx="1083">
                  <c:v>15.087</c:v>
                </c:pt>
                <c:pt idx="1084">
                  <c:v>15.101000000000001</c:v>
                </c:pt>
                <c:pt idx="1085">
                  <c:v>15.116</c:v>
                </c:pt>
                <c:pt idx="1086">
                  <c:v>15.13</c:v>
                </c:pt>
                <c:pt idx="1087">
                  <c:v>15.144</c:v>
                </c:pt>
                <c:pt idx="1088">
                  <c:v>15.16</c:v>
                </c:pt>
                <c:pt idx="1089">
                  <c:v>15.173999999999999</c:v>
                </c:pt>
                <c:pt idx="1090">
                  <c:v>15.186999999999999</c:v>
                </c:pt>
                <c:pt idx="1091">
                  <c:v>15.202</c:v>
                </c:pt>
                <c:pt idx="1092">
                  <c:v>15.215999999999999</c:v>
                </c:pt>
                <c:pt idx="1093">
                  <c:v>15.233000000000001</c:v>
                </c:pt>
                <c:pt idx="1094">
                  <c:v>15.247999999999999</c:v>
                </c:pt>
                <c:pt idx="1095">
                  <c:v>15.263</c:v>
                </c:pt>
                <c:pt idx="1096">
                  <c:v>15.278</c:v>
                </c:pt>
                <c:pt idx="1097">
                  <c:v>15.291</c:v>
                </c:pt>
                <c:pt idx="1098">
                  <c:v>15.305</c:v>
                </c:pt>
                <c:pt idx="1099">
                  <c:v>15.319000000000001</c:v>
                </c:pt>
                <c:pt idx="1100">
                  <c:v>15.333</c:v>
                </c:pt>
                <c:pt idx="1101">
                  <c:v>15.347</c:v>
                </c:pt>
                <c:pt idx="1102">
                  <c:v>15.363</c:v>
                </c:pt>
                <c:pt idx="1103">
                  <c:v>15.375999999999999</c:v>
                </c:pt>
                <c:pt idx="1104">
                  <c:v>15.388999999999999</c:v>
                </c:pt>
                <c:pt idx="1105">
                  <c:v>15.404</c:v>
                </c:pt>
                <c:pt idx="1106">
                  <c:v>15.419</c:v>
                </c:pt>
                <c:pt idx="1107">
                  <c:v>15.435</c:v>
                </c:pt>
                <c:pt idx="1108">
                  <c:v>15.451000000000001</c:v>
                </c:pt>
                <c:pt idx="1109">
                  <c:v>15.465999999999999</c:v>
                </c:pt>
                <c:pt idx="1110">
                  <c:v>15.48</c:v>
                </c:pt>
                <c:pt idx="1111">
                  <c:v>15.496</c:v>
                </c:pt>
                <c:pt idx="1112">
                  <c:v>15.509</c:v>
                </c:pt>
                <c:pt idx="1113">
                  <c:v>15.523</c:v>
                </c:pt>
                <c:pt idx="1114">
                  <c:v>15.538</c:v>
                </c:pt>
                <c:pt idx="1115">
                  <c:v>15.552</c:v>
                </c:pt>
                <c:pt idx="1116">
                  <c:v>15.567</c:v>
                </c:pt>
                <c:pt idx="1117">
                  <c:v>15.582000000000001</c:v>
                </c:pt>
                <c:pt idx="1118">
                  <c:v>15.593999999999999</c:v>
                </c:pt>
                <c:pt idx="1119">
                  <c:v>15.608000000000001</c:v>
                </c:pt>
                <c:pt idx="1120">
                  <c:v>15.622999999999999</c:v>
                </c:pt>
                <c:pt idx="1121">
                  <c:v>15.638999999999999</c:v>
                </c:pt>
                <c:pt idx="1122">
                  <c:v>15.654</c:v>
                </c:pt>
                <c:pt idx="1123">
                  <c:v>15.67</c:v>
                </c:pt>
                <c:pt idx="1124">
                  <c:v>15.683999999999999</c:v>
                </c:pt>
                <c:pt idx="1125">
                  <c:v>15.699</c:v>
                </c:pt>
                <c:pt idx="1126">
                  <c:v>15.712999999999999</c:v>
                </c:pt>
                <c:pt idx="1127">
                  <c:v>15.727</c:v>
                </c:pt>
                <c:pt idx="1128">
                  <c:v>15.741</c:v>
                </c:pt>
                <c:pt idx="1129">
                  <c:v>15.756</c:v>
                </c:pt>
                <c:pt idx="1130">
                  <c:v>15.771000000000001</c:v>
                </c:pt>
                <c:pt idx="1131">
                  <c:v>15.784000000000001</c:v>
                </c:pt>
                <c:pt idx="1132">
                  <c:v>15.798</c:v>
                </c:pt>
                <c:pt idx="1133">
                  <c:v>15.811999999999999</c:v>
                </c:pt>
                <c:pt idx="1134">
                  <c:v>15.827999999999999</c:v>
                </c:pt>
                <c:pt idx="1135">
                  <c:v>15.843999999999999</c:v>
                </c:pt>
                <c:pt idx="1136">
                  <c:v>15.859</c:v>
                </c:pt>
                <c:pt idx="1137">
                  <c:v>15.875</c:v>
                </c:pt>
                <c:pt idx="1138">
                  <c:v>15.888999999999999</c:v>
                </c:pt>
                <c:pt idx="1139">
                  <c:v>15.904</c:v>
                </c:pt>
                <c:pt idx="1140">
                  <c:v>15.917999999999999</c:v>
                </c:pt>
                <c:pt idx="1141">
                  <c:v>15.932</c:v>
                </c:pt>
                <c:pt idx="1142">
                  <c:v>15.946</c:v>
                </c:pt>
                <c:pt idx="1143">
                  <c:v>15.962</c:v>
                </c:pt>
                <c:pt idx="1144">
                  <c:v>15.976000000000001</c:v>
                </c:pt>
                <c:pt idx="1145">
                  <c:v>15.989000000000001</c:v>
                </c:pt>
                <c:pt idx="1146">
                  <c:v>16.003</c:v>
                </c:pt>
                <c:pt idx="1147">
                  <c:v>16.016999999999999</c:v>
                </c:pt>
                <c:pt idx="1148">
                  <c:v>16.033000000000001</c:v>
                </c:pt>
                <c:pt idx="1149">
                  <c:v>16.048999999999999</c:v>
                </c:pt>
                <c:pt idx="1150">
                  <c:v>16.064</c:v>
                </c:pt>
                <c:pt idx="1151">
                  <c:v>16.079000000000001</c:v>
                </c:pt>
                <c:pt idx="1152">
                  <c:v>16.094999999999999</c:v>
                </c:pt>
                <c:pt idx="1153">
                  <c:v>16.108000000000001</c:v>
                </c:pt>
                <c:pt idx="1154">
                  <c:v>16.120999999999999</c:v>
                </c:pt>
                <c:pt idx="1155">
                  <c:v>16.135999999999999</c:v>
                </c:pt>
                <c:pt idx="1156">
                  <c:v>16.149999999999999</c:v>
                </c:pt>
                <c:pt idx="1157">
                  <c:v>16.164999999999999</c:v>
                </c:pt>
                <c:pt idx="1158">
                  <c:v>16.18</c:v>
                </c:pt>
                <c:pt idx="1159">
                  <c:v>16.193000000000001</c:v>
                </c:pt>
                <c:pt idx="1160">
                  <c:v>16.206</c:v>
                </c:pt>
                <c:pt idx="1161">
                  <c:v>16.221</c:v>
                </c:pt>
                <c:pt idx="1162">
                  <c:v>16.236999999999998</c:v>
                </c:pt>
                <c:pt idx="1163">
                  <c:v>16.251999999999999</c:v>
                </c:pt>
                <c:pt idx="1164">
                  <c:v>16.268000000000001</c:v>
                </c:pt>
                <c:pt idx="1165">
                  <c:v>16.283000000000001</c:v>
                </c:pt>
                <c:pt idx="1166">
                  <c:v>16.298999999999999</c:v>
                </c:pt>
                <c:pt idx="1167">
                  <c:v>16.311</c:v>
                </c:pt>
                <c:pt idx="1168">
                  <c:v>16.324000000000002</c:v>
                </c:pt>
                <c:pt idx="1169">
                  <c:v>16.338000000000001</c:v>
                </c:pt>
                <c:pt idx="1170">
                  <c:v>16.353000000000002</c:v>
                </c:pt>
                <c:pt idx="1171">
                  <c:v>16.367999999999999</c:v>
                </c:pt>
                <c:pt idx="1172">
                  <c:v>16.382000000000001</c:v>
                </c:pt>
                <c:pt idx="1173">
                  <c:v>16.396000000000001</c:v>
                </c:pt>
                <c:pt idx="1174">
                  <c:v>16.408999999999999</c:v>
                </c:pt>
                <c:pt idx="1175">
                  <c:v>16.423999999999999</c:v>
                </c:pt>
                <c:pt idx="1176">
                  <c:v>16.440000000000001</c:v>
                </c:pt>
                <c:pt idx="1177">
                  <c:v>16.454999999999998</c:v>
                </c:pt>
                <c:pt idx="1178">
                  <c:v>16.471</c:v>
                </c:pt>
                <c:pt idx="1179">
                  <c:v>16.486000000000001</c:v>
                </c:pt>
                <c:pt idx="1180">
                  <c:v>16.501000000000001</c:v>
                </c:pt>
                <c:pt idx="1181">
                  <c:v>16.515999999999998</c:v>
                </c:pt>
                <c:pt idx="1182">
                  <c:v>16.529</c:v>
                </c:pt>
                <c:pt idx="1183">
                  <c:v>16.542999999999999</c:v>
                </c:pt>
                <c:pt idx="1184">
                  <c:v>16.559000000000001</c:v>
                </c:pt>
                <c:pt idx="1185">
                  <c:v>16.573</c:v>
                </c:pt>
                <c:pt idx="1186">
                  <c:v>16.587</c:v>
                </c:pt>
                <c:pt idx="1187">
                  <c:v>16.600999999999999</c:v>
                </c:pt>
                <c:pt idx="1188">
                  <c:v>16.613</c:v>
                </c:pt>
                <c:pt idx="1189">
                  <c:v>16.628</c:v>
                </c:pt>
                <c:pt idx="1190">
                  <c:v>16.643999999999998</c:v>
                </c:pt>
                <c:pt idx="1191">
                  <c:v>16.658999999999999</c:v>
                </c:pt>
                <c:pt idx="1192">
                  <c:v>16.673999999999999</c:v>
                </c:pt>
                <c:pt idx="1193">
                  <c:v>16.690999999999999</c:v>
                </c:pt>
                <c:pt idx="1194">
                  <c:v>16.704999999999998</c:v>
                </c:pt>
                <c:pt idx="1195">
                  <c:v>16.718</c:v>
                </c:pt>
                <c:pt idx="1196">
                  <c:v>16.731999999999999</c:v>
                </c:pt>
                <c:pt idx="1197">
                  <c:v>16.745999999999999</c:v>
                </c:pt>
                <c:pt idx="1198">
                  <c:v>16.760999999999999</c:v>
                </c:pt>
                <c:pt idx="1199">
                  <c:v>16.776</c:v>
                </c:pt>
                <c:pt idx="1200">
                  <c:v>16.79</c:v>
                </c:pt>
                <c:pt idx="1201">
                  <c:v>16.803000000000001</c:v>
                </c:pt>
                <c:pt idx="1202">
                  <c:v>16.817</c:v>
                </c:pt>
                <c:pt idx="1203">
                  <c:v>16.832000000000001</c:v>
                </c:pt>
                <c:pt idx="1204">
                  <c:v>16.847000000000001</c:v>
                </c:pt>
                <c:pt idx="1205">
                  <c:v>16.863</c:v>
                </c:pt>
                <c:pt idx="1206">
                  <c:v>16.878</c:v>
                </c:pt>
                <c:pt idx="1207">
                  <c:v>16.893999999999998</c:v>
                </c:pt>
                <c:pt idx="1208">
                  <c:v>16.908999999999999</c:v>
                </c:pt>
                <c:pt idx="1209">
                  <c:v>16.922999999999998</c:v>
                </c:pt>
                <c:pt idx="1210">
                  <c:v>16.937000000000001</c:v>
                </c:pt>
                <c:pt idx="1211">
                  <c:v>16.952000000000002</c:v>
                </c:pt>
                <c:pt idx="1212">
                  <c:v>16.966999999999999</c:v>
                </c:pt>
                <c:pt idx="1213">
                  <c:v>16.981999999999999</c:v>
                </c:pt>
                <c:pt idx="1214">
                  <c:v>16.995999999999999</c:v>
                </c:pt>
                <c:pt idx="1215">
                  <c:v>17.009</c:v>
                </c:pt>
                <c:pt idx="1216">
                  <c:v>17.024000000000001</c:v>
                </c:pt>
                <c:pt idx="1217">
                  <c:v>17.038</c:v>
                </c:pt>
                <c:pt idx="1218">
                  <c:v>17.053000000000001</c:v>
                </c:pt>
                <c:pt idx="1219">
                  <c:v>17.068999999999999</c:v>
                </c:pt>
                <c:pt idx="1220">
                  <c:v>17.084</c:v>
                </c:pt>
                <c:pt idx="1221">
                  <c:v>17.100000000000001</c:v>
                </c:pt>
                <c:pt idx="1222">
                  <c:v>17.114999999999998</c:v>
                </c:pt>
                <c:pt idx="1223">
                  <c:v>17.128</c:v>
                </c:pt>
                <c:pt idx="1224">
                  <c:v>17.140999999999998</c:v>
                </c:pt>
                <c:pt idx="1225">
                  <c:v>17.157</c:v>
                </c:pt>
                <c:pt idx="1226">
                  <c:v>17.170999999999999</c:v>
                </c:pt>
                <c:pt idx="1227">
                  <c:v>17.184999999999999</c:v>
                </c:pt>
                <c:pt idx="1228">
                  <c:v>17.2</c:v>
                </c:pt>
                <c:pt idx="1229">
                  <c:v>17.213000000000001</c:v>
                </c:pt>
                <c:pt idx="1230">
                  <c:v>17.227</c:v>
                </c:pt>
                <c:pt idx="1231">
                  <c:v>17.242000000000001</c:v>
                </c:pt>
                <c:pt idx="1232">
                  <c:v>17.257000000000001</c:v>
                </c:pt>
                <c:pt idx="1233">
                  <c:v>17.271999999999998</c:v>
                </c:pt>
                <c:pt idx="1234">
                  <c:v>17.288</c:v>
                </c:pt>
                <c:pt idx="1235">
                  <c:v>17.303999999999998</c:v>
                </c:pt>
                <c:pt idx="1236">
                  <c:v>17.318000000000001</c:v>
                </c:pt>
                <c:pt idx="1237">
                  <c:v>17.332000000000001</c:v>
                </c:pt>
                <c:pt idx="1238">
                  <c:v>17.346</c:v>
                </c:pt>
                <c:pt idx="1239">
                  <c:v>17.361000000000001</c:v>
                </c:pt>
                <c:pt idx="1240">
                  <c:v>17.376000000000001</c:v>
                </c:pt>
                <c:pt idx="1241">
                  <c:v>17.39</c:v>
                </c:pt>
                <c:pt idx="1242">
                  <c:v>17.404</c:v>
                </c:pt>
                <c:pt idx="1243">
                  <c:v>17.417999999999999</c:v>
                </c:pt>
                <c:pt idx="1244">
                  <c:v>17.433</c:v>
                </c:pt>
                <c:pt idx="1245">
                  <c:v>17.446999999999999</c:v>
                </c:pt>
                <c:pt idx="1246">
                  <c:v>17.463000000000001</c:v>
                </c:pt>
                <c:pt idx="1247">
                  <c:v>17.478000000000002</c:v>
                </c:pt>
                <c:pt idx="1248">
                  <c:v>17.495000000000001</c:v>
                </c:pt>
                <c:pt idx="1249">
                  <c:v>17.510000000000002</c:v>
                </c:pt>
                <c:pt idx="1250">
                  <c:v>17.524000000000001</c:v>
                </c:pt>
                <c:pt idx="1251">
                  <c:v>17.538</c:v>
                </c:pt>
                <c:pt idx="1252">
                  <c:v>17.550999999999998</c:v>
                </c:pt>
                <c:pt idx="1253">
                  <c:v>17.565999999999999</c:v>
                </c:pt>
                <c:pt idx="1254">
                  <c:v>17.581</c:v>
                </c:pt>
                <c:pt idx="1255">
                  <c:v>17.594999999999999</c:v>
                </c:pt>
                <c:pt idx="1256">
                  <c:v>17.609000000000002</c:v>
                </c:pt>
                <c:pt idx="1257">
                  <c:v>17.623999999999999</c:v>
                </c:pt>
                <c:pt idx="1258">
                  <c:v>17.638000000000002</c:v>
                </c:pt>
                <c:pt idx="1259">
                  <c:v>17.652999999999999</c:v>
                </c:pt>
                <c:pt idx="1260">
                  <c:v>17.669</c:v>
                </c:pt>
                <c:pt idx="1261">
                  <c:v>17.684000000000001</c:v>
                </c:pt>
                <c:pt idx="1262">
                  <c:v>17.7</c:v>
                </c:pt>
                <c:pt idx="1263">
                  <c:v>17.716000000000001</c:v>
                </c:pt>
                <c:pt idx="1264">
                  <c:v>17.73</c:v>
                </c:pt>
                <c:pt idx="1265">
                  <c:v>17.742999999999999</c:v>
                </c:pt>
                <c:pt idx="1266">
                  <c:v>17.759</c:v>
                </c:pt>
                <c:pt idx="1267">
                  <c:v>17.773</c:v>
                </c:pt>
                <c:pt idx="1268">
                  <c:v>17.786999999999999</c:v>
                </c:pt>
                <c:pt idx="1269">
                  <c:v>17.802</c:v>
                </c:pt>
                <c:pt idx="1270">
                  <c:v>17.815000000000001</c:v>
                </c:pt>
                <c:pt idx="1271">
                  <c:v>17.829000000000001</c:v>
                </c:pt>
                <c:pt idx="1272">
                  <c:v>17.844000000000001</c:v>
                </c:pt>
                <c:pt idx="1273">
                  <c:v>17.859000000000002</c:v>
                </c:pt>
                <c:pt idx="1274">
                  <c:v>17.873999999999999</c:v>
                </c:pt>
                <c:pt idx="1275">
                  <c:v>17.890999999999998</c:v>
                </c:pt>
                <c:pt idx="1276">
                  <c:v>17.905999999999999</c:v>
                </c:pt>
                <c:pt idx="1277">
                  <c:v>17.920999999999999</c:v>
                </c:pt>
                <c:pt idx="1278">
                  <c:v>17.934999999999999</c:v>
                </c:pt>
                <c:pt idx="1279">
                  <c:v>17.948</c:v>
                </c:pt>
                <c:pt idx="1280">
                  <c:v>17.963999999999999</c:v>
                </c:pt>
                <c:pt idx="1281">
                  <c:v>17.978000000000002</c:v>
                </c:pt>
                <c:pt idx="1282">
                  <c:v>17.992000000000001</c:v>
                </c:pt>
                <c:pt idx="1283">
                  <c:v>18.007000000000001</c:v>
                </c:pt>
                <c:pt idx="1284">
                  <c:v>18.021999999999998</c:v>
                </c:pt>
                <c:pt idx="1285">
                  <c:v>18.033999999999999</c:v>
                </c:pt>
                <c:pt idx="1286">
                  <c:v>18.048999999999999</c:v>
                </c:pt>
                <c:pt idx="1287">
                  <c:v>18.064</c:v>
                </c:pt>
                <c:pt idx="1288">
                  <c:v>18.079000000000001</c:v>
                </c:pt>
                <c:pt idx="1289">
                  <c:v>18.096</c:v>
                </c:pt>
                <c:pt idx="1290">
                  <c:v>18.111000000000001</c:v>
                </c:pt>
                <c:pt idx="1291">
                  <c:v>18.126000000000001</c:v>
                </c:pt>
                <c:pt idx="1292">
                  <c:v>18.14</c:v>
                </c:pt>
                <c:pt idx="1293">
                  <c:v>18.152999999999999</c:v>
                </c:pt>
                <c:pt idx="1294">
                  <c:v>18.167999999999999</c:v>
                </c:pt>
                <c:pt idx="1295">
                  <c:v>18.183</c:v>
                </c:pt>
                <c:pt idx="1296">
                  <c:v>18.196999999999999</c:v>
                </c:pt>
                <c:pt idx="1297">
                  <c:v>18.210999999999999</c:v>
                </c:pt>
                <c:pt idx="1298">
                  <c:v>18.225999999999999</c:v>
                </c:pt>
                <c:pt idx="1299">
                  <c:v>18.239000000000001</c:v>
                </c:pt>
                <c:pt idx="1300">
                  <c:v>18.253</c:v>
                </c:pt>
                <c:pt idx="1301">
                  <c:v>18.268999999999998</c:v>
                </c:pt>
                <c:pt idx="1302">
                  <c:v>18.283999999999999</c:v>
                </c:pt>
                <c:pt idx="1303">
                  <c:v>18.3</c:v>
                </c:pt>
                <c:pt idx="1304">
                  <c:v>18.315999999999999</c:v>
                </c:pt>
                <c:pt idx="1305">
                  <c:v>18.329999999999998</c:v>
                </c:pt>
                <c:pt idx="1306">
                  <c:v>18.344000000000001</c:v>
                </c:pt>
                <c:pt idx="1307">
                  <c:v>18.359000000000002</c:v>
                </c:pt>
                <c:pt idx="1308">
                  <c:v>18.373000000000001</c:v>
                </c:pt>
                <c:pt idx="1309">
                  <c:v>18.387</c:v>
                </c:pt>
                <c:pt idx="1310">
                  <c:v>18.402000000000001</c:v>
                </c:pt>
                <c:pt idx="1311">
                  <c:v>18.416</c:v>
                </c:pt>
                <c:pt idx="1312">
                  <c:v>18.431999999999999</c:v>
                </c:pt>
                <c:pt idx="1313">
                  <c:v>18.445</c:v>
                </c:pt>
                <c:pt idx="1314">
                  <c:v>18.459</c:v>
                </c:pt>
                <c:pt idx="1315">
                  <c:v>18.475000000000001</c:v>
                </c:pt>
                <c:pt idx="1316">
                  <c:v>18.491</c:v>
                </c:pt>
                <c:pt idx="1317">
                  <c:v>18.506</c:v>
                </c:pt>
                <c:pt idx="1318">
                  <c:v>18.521999999999998</c:v>
                </c:pt>
                <c:pt idx="1319">
                  <c:v>18.536000000000001</c:v>
                </c:pt>
                <c:pt idx="1320">
                  <c:v>18.548999999999999</c:v>
                </c:pt>
                <c:pt idx="1321">
                  <c:v>18.564</c:v>
                </c:pt>
                <c:pt idx="1322">
                  <c:v>18.577999999999999</c:v>
                </c:pt>
                <c:pt idx="1323">
                  <c:v>18.591999999999999</c:v>
                </c:pt>
                <c:pt idx="1324">
                  <c:v>18.606999999999999</c:v>
                </c:pt>
                <c:pt idx="1325">
                  <c:v>18.622</c:v>
                </c:pt>
                <c:pt idx="1326">
                  <c:v>18.635000000000002</c:v>
                </c:pt>
                <c:pt idx="1327">
                  <c:v>18.649000000000001</c:v>
                </c:pt>
                <c:pt idx="1328">
                  <c:v>18.663</c:v>
                </c:pt>
                <c:pt idx="1329">
                  <c:v>18.678000000000001</c:v>
                </c:pt>
                <c:pt idx="1330">
                  <c:v>18.695</c:v>
                </c:pt>
                <c:pt idx="1331">
                  <c:v>18.71</c:v>
                </c:pt>
                <c:pt idx="1332">
                  <c:v>18.725000000000001</c:v>
                </c:pt>
                <c:pt idx="1333">
                  <c:v>18.739999999999998</c:v>
                </c:pt>
                <c:pt idx="1334">
                  <c:v>18.754999999999999</c:v>
                </c:pt>
                <c:pt idx="1335">
                  <c:v>18.768000000000001</c:v>
                </c:pt>
                <c:pt idx="1336">
                  <c:v>18.783000000000001</c:v>
                </c:pt>
                <c:pt idx="1337">
                  <c:v>18.797000000000001</c:v>
                </c:pt>
                <c:pt idx="1338">
                  <c:v>18.811</c:v>
                </c:pt>
                <c:pt idx="1339">
                  <c:v>18.827000000000002</c:v>
                </c:pt>
                <c:pt idx="1340">
                  <c:v>18.84</c:v>
                </c:pt>
                <c:pt idx="1341">
                  <c:v>18.853000000000002</c:v>
                </c:pt>
                <c:pt idx="1342">
                  <c:v>18.867999999999999</c:v>
                </c:pt>
                <c:pt idx="1343">
                  <c:v>18.882999999999999</c:v>
                </c:pt>
                <c:pt idx="1344">
                  <c:v>18.899000000000001</c:v>
                </c:pt>
                <c:pt idx="1345">
                  <c:v>18.914999999999999</c:v>
                </c:pt>
                <c:pt idx="1346">
                  <c:v>18.93</c:v>
                </c:pt>
                <c:pt idx="1347">
                  <c:v>18.945</c:v>
                </c:pt>
                <c:pt idx="1348">
                  <c:v>18.959</c:v>
                </c:pt>
                <c:pt idx="1349">
                  <c:v>18.972000000000001</c:v>
                </c:pt>
                <c:pt idx="1350">
                  <c:v>18.986999999999998</c:v>
                </c:pt>
                <c:pt idx="1351">
                  <c:v>19.001000000000001</c:v>
                </c:pt>
                <c:pt idx="1352">
                  <c:v>19.015000000000001</c:v>
                </c:pt>
                <c:pt idx="1353">
                  <c:v>19.030999999999999</c:v>
                </c:pt>
                <c:pt idx="1354">
                  <c:v>19.044</c:v>
                </c:pt>
                <c:pt idx="1355">
                  <c:v>19.056999999999999</c:v>
                </c:pt>
                <c:pt idx="1356">
                  <c:v>19.071999999999999</c:v>
                </c:pt>
                <c:pt idx="1357">
                  <c:v>19.088000000000001</c:v>
                </c:pt>
                <c:pt idx="1358">
                  <c:v>19.103000000000002</c:v>
                </c:pt>
                <c:pt idx="1359">
                  <c:v>19.119</c:v>
                </c:pt>
                <c:pt idx="1360">
                  <c:v>19.134</c:v>
                </c:pt>
                <c:pt idx="1361">
                  <c:v>19.148</c:v>
                </c:pt>
                <c:pt idx="1362">
                  <c:v>19.163</c:v>
                </c:pt>
                <c:pt idx="1363">
                  <c:v>19.175999999999998</c:v>
                </c:pt>
                <c:pt idx="1364">
                  <c:v>19.190000000000001</c:v>
                </c:pt>
                <c:pt idx="1365">
                  <c:v>19.204999999999998</c:v>
                </c:pt>
                <c:pt idx="1366">
                  <c:v>19.22</c:v>
                </c:pt>
                <c:pt idx="1367">
                  <c:v>19.234000000000002</c:v>
                </c:pt>
                <c:pt idx="1368">
                  <c:v>19.248000000000001</c:v>
                </c:pt>
                <c:pt idx="1369">
                  <c:v>19.260999999999999</c:v>
                </c:pt>
                <c:pt idx="1370">
                  <c:v>19.274999999999999</c:v>
                </c:pt>
                <c:pt idx="1371">
                  <c:v>19.292000000000002</c:v>
                </c:pt>
                <c:pt idx="1372">
                  <c:v>19.306999999999999</c:v>
                </c:pt>
                <c:pt idx="1373">
                  <c:v>19.321999999999999</c:v>
                </c:pt>
                <c:pt idx="1374">
                  <c:v>19.338000000000001</c:v>
                </c:pt>
                <c:pt idx="1375">
                  <c:v>19.353000000000002</c:v>
                </c:pt>
                <c:pt idx="1376">
                  <c:v>19.366</c:v>
                </c:pt>
                <c:pt idx="1377">
                  <c:v>19.38</c:v>
                </c:pt>
                <c:pt idx="1378">
                  <c:v>19.393999999999998</c:v>
                </c:pt>
                <c:pt idx="1379">
                  <c:v>19.408000000000001</c:v>
                </c:pt>
                <c:pt idx="1380">
                  <c:v>19.423999999999999</c:v>
                </c:pt>
                <c:pt idx="1381">
                  <c:v>19.437999999999999</c:v>
                </c:pt>
                <c:pt idx="1382">
                  <c:v>19.451000000000001</c:v>
                </c:pt>
                <c:pt idx="1383">
                  <c:v>19.465</c:v>
                </c:pt>
                <c:pt idx="1384">
                  <c:v>19.478999999999999</c:v>
                </c:pt>
                <c:pt idx="1385">
                  <c:v>19.495000000000001</c:v>
                </c:pt>
                <c:pt idx="1386">
                  <c:v>19.510999999999999</c:v>
                </c:pt>
                <c:pt idx="1387">
                  <c:v>19.526</c:v>
                </c:pt>
                <c:pt idx="1388">
                  <c:v>19.542000000000002</c:v>
                </c:pt>
                <c:pt idx="1389">
                  <c:v>19.556999999999999</c:v>
                </c:pt>
                <c:pt idx="1390">
                  <c:v>19.57</c:v>
                </c:pt>
                <c:pt idx="1391">
                  <c:v>19.584</c:v>
                </c:pt>
                <c:pt idx="1392">
                  <c:v>19.597999999999999</c:v>
                </c:pt>
                <c:pt idx="1393">
                  <c:v>19.611999999999998</c:v>
                </c:pt>
                <c:pt idx="1394">
                  <c:v>19.628</c:v>
                </c:pt>
                <c:pt idx="1395">
                  <c:v>19.641999999999999</c:v>
                </c:pt>
                <c:pt idx="1396">
                  <c:v>19.655999999999999</c:v>
                </c:pt>
                <c:pt idx="1397">
                  <c:v>19.670000000000002</c:v>
                </c:pt>
                <c:pt idx="1398">
                  <c:v>19.684000000000001</c:v>
                </c:pt>
                <c:pt idx="1399">
                  <c:v>19.7</c:v>
                </c:pt>
                <c:pt idx="1400">
                  <c:v>19.716000000000001</c:v>
                </c:pt>
                <c:pt idx="1401">
                  <c:v>19.731000000000002</c:v>
                </c:pt>
                <c:pt idx="1402">
                  <c:v>19.745999999999999</c:v>
                </c:pt>
                <c:pt idx="1403">
                  <c:v>19.762</c:v>
                </c:pt>
                <c:pt idx="1404">
                  <c:v>19.774999999999999</c:v>
                </c:pt>
                <c:pt idx="1405">
                  <c:v>19.788</c:v>
                </c:pt>
                <c:pt idx="1406">
                  <c:v>19.803000000000001</c:v>
                </c:pt>
                <c:pt idx="1407">
                  <c:v>19.817</c:v>
                </c:pt>
                <c:pt idx="1408">
                  <c:v>19.832000000000001</c:v>
                </c:pt>
                <c:pt idx="1409">
                  <c:v>19.847000000000001</c:v>
                </c:pt>
                <c:pt idx="1410">
                  <c:v>19.86</c:v>
                </c:pt>
                <c:pt idx="1411">
                  <c:v>19.873000000000001</c:v>
                </c:pt>
                <c:pt idx="1412">
                  <c:v>19.888999999999999</c:v>
                </c:pt>
                <c:pt idx="1413">
                  <c:v>19.904</c:v>
                </c:pt>
                <c:pt idx="1414">
                  <c:v>19.919</c:v>
                </c:pt>
                <c:pt idx="1415">
                  <c:v>19.934999999999999</c:v>
                </c:pt>
                <c:pt idx="1416">
                  <c:v>19.95</c:v>
                </c:pt>
                <c:pt idx="1417">
                  <c:v>19.965</c:v>
                </c:pt>
                <c:pt idx="1418">
                  <c:v>19.978999999999999</c:v>
                </c:pt>
                <c:pt idx="1419">
                  <c:v>19.992000000000001</c:v>
                </c:pt>
                <c:pt idx="1420">
                  <c:v>20.006</c:v>
                </c:pt>
                <c:pt idx="1421">
                  <c:v>20.021999999999998</c:v>
                </c:pt>
                <c:pt idx="1422">
                  <c:v>20.036000000000001</c:v>
                </c:pt>
                <c:pt idx="1423">
                  <c:v>20.05</c:v>
                </c:pt>
                <c:pt idx="1424">
                  <c:v>20.064</c:v>
                </c:pt>
                <c:pt idx="1425">
                  <c:v>20.077000000000002</c:v>
                </c:pt>
                <c:pt idx="1426">
                  <c:v>20.091999999999999</c:v>
                </c:pt>
                <c:pt idx="1427">
                  <c:v>20.108000000000001</c:v>
                </c:pt>
                <c:pt idx="1428">
                  <c:v>20.123000000000001</c:v>
                </c:pt>
                <c:pt idx="1429">
                  <c:v>20.138999999999999</c:v>
                </c:pt>
                <c:pt idx="1430">
                  <c:v>20.155000000000001</c:v>
                </c:pt>
                <c:pt idx="1431">
                  <c:v>20.169</c:v>
                </c:pt>
                <c:pt idx="1432">
                  <c:v>20.183</c:v>
                </c:pt>
                <c:pt idx="1433">
                  <c:v>20.196000000000002</c:v>
                </c:pt>
                <c:pt idx="1434">
                  <c:v>20.21</c:v>
                </c:pt>
                <c:pt idx="1435">
                  <c:v>20.225999999999999</c:v>
                </c:pt>
                <c:pt idx="1436">
                  <c:v>20.239999999999998</c:v>
                </c:pt>
                <c:pt idx="1437">
                  <c:v>20.254000000000001</c:v>
                </c:pt>
                <c:pt idx="1438">
                  <c:v>20.268000000000001</c:v>
                </c:pt>
                <c:pt idx="1439">
                  <c:v>20.280999999999999</c:v>
                </c:pt>
                <c:pt idx="1440">
                  <c:v>20.295999999999999</c:v>
                </c:pt>
                <c:pt idx="1441">
                  <c:v>20.312000000000001</c:v>
                </c:pt>
                <c:pt idx="1442">
                  <c:v>20.327000000000002</c:v>
                </c:pt>
                <c:pt idx="1443">
                  <c:v>20.341999999999999</c:v>
                </c:pt>
                <c:pt idx="1444">
                  <c:v>20.359000000000002</c:v>
                </c:pt>
                <c:pt idx="1445">
                  <c:v>20.373000000000001</c:v>
                </c:pt>
                <c:pt idx="1446">
                  <c:v>20.385999999999999</c:v>
                </c:pt>
                <c:pt idx="1447">
                  <c:v>20.399999999999999</c:v>
                </c:pt>
                <c:pt idx="1448">
                  <c:v>20.414000000000001</c:v>
                </c:pt>
                <c:pt idx="1449">
                  <c:v>20.428999999999998</c:v>
                </c:pt>
                <c:pt idx="1450">
                  <c:v>20.443999999999999</c:v>
                </c:pt>
                <c:pt idx="1451">
                  <c:v>20.457999999999998</c:v>
                </c:pt>
                <c:pt idx="1452">
                  <c:v>20.471</c:v>
                </c:pt>
                <c:pt idx="1453">
                  <c:v>20.486000000000001</c:v>
                </c:pt>
                <c:pt idx="1454">
                  <c:v>20.5</c:v>
                </c:pt>
                <c:pt idx="1455">
                  <c:v>20.515000000000001</c:v>
                </c:pt>
                <c:pt idx="1456">
                  <c:v>20.530999999999999</c:v>
                </c:pt>
                <c:pt idx="1457">
                  <c:v>20.545999999999999</c:v>
                </c:pt>
                <c:pt idx="1458">
                  <c:v>20.562000000000001</c:v>
                </c:pt>
                <c:pt idx="1459">
                  <c:v>20.577000000000002</c:v>
                </c:pt>
                <c:pt idx="1460">
                  <c:v>20.59</c:v>
                </c:pt>
                <c:pt idx="1461">
                  <c:v>20.603000000000002</c:v>
                </c:pt>
                <c:pt idx="1462">
                  <c:v>20.619</c:v>
                </c:pt>
                <c:pt idx="1463">
                  <c:v>20.632999999999999</c:v>
                </c:pt>
                <c:pt idx="1464">
                  <c:v>20.646999999999998</c:v>
                </c:pt>
                <c:pt idx="1465">
                  <c:v>20.661999999999999</c:v>
                </c:pt>
                <c:pt idx="1466">
                  <c:v>20.675000000000001</c:v>
                </c:pt>
                <c:pt idx="1467">
                  <c:v>20.689</c:v>
                </c:pt>
                <c:pt idx="1468">
                  <c:v>20.704000000000001</c:v>
                </c:pt>
                <c:pt idx="1469">
                  <c:v>20.719000000000001</c:v>
                </c:pt>
                <c:pt idx="1470">
                  <c:v>20.734000000000002</c:v>
                </c:pt>
                <c:pt idx="1471">
                  <c:v>20.751000000000001</c:v>
                </c:pt>
                <c:pt idx="1472">
                  <c:v>20.765999999999998</c:v>
                </c:pt>
                <c:pt idx="1473">
                  <c:v>20.780999999999999</c:v>
                </c:pt>
                <c:pt idx="1474">
                  <c:v>20.794</c:v>
                </c:pt>
                <c:pt idx="1475">
                  <c:v>20.806999999999999</c:v>
                </c:pt>
                <c:pt idx="1476">
                  <c:v>20.823</c:v>
                </c:pt>
                <c:pt idx="1477">
                  <c:v>20.837</c:v>
                </c:pt>
                <c:pt idx="1478">
                  <c:v>20.850999999999999</c:v>
                </c:pt>
                <c:pt idx="1479">
                  <c:v>20.866</c:v>
                </c:pt>
                <c:pt idx="1480">
                  <c:v>20.879000000000001</c:v>
                </c:pt>
                <c:pt idx="1481">
                  <c:v>20.893000000000001</c:v>
                </c:pt>
                <c:pt idx="1482">
                  <c:v>20.908000000000001</c:v>
                </c:pt>
                <c:pt idx="1483">
                  <c:v>20.922999999999998</c:v>
                </c:pt>
                <c:pt idx="1484">
                  <c:v>20.937999999999999</c:v>
                </c:pt>
                <c:pt idx="1485">
                  <c:v>20.954999999999998</c:v>
                </c:pt>
                <c:pt idx="1486">
                  <c:v>20.97</c:v>
                </c:pt>
                <c:pt idx="1487">
                  <c:v>20.984000000000002</c:v>
                </c:pt>
                <c:pt idx="1488">
                  <c:v>20.998000000000001</c:v>
                </c:pt>
                <c:pt idx="1489">
                  <c:v>21.010999999999999</c:v>
                </c:pt>
                <c:pt idx="1490">
                  <c:v>21.026</c:v>
                </c:pt>
                <c:pt idx="1491">
                  <c:v>21.041</c:v>
                </c:pt>
                <c:pt idx="1492">
                  <c:v>21.055</c:v>
                </c:pt>
                <c:pt idx="1493">
                  <c:v>21.068999999999999</c:v>
                </c:pt>
                <c:pt idx="1494">
                  <c:v>21.084</c:v>
                </c:pt>
                <c:pt idx="1495">
                  <c:v>21.097000000000001</c:v>
                </c:pt>
                <c:pt idx="1496">
                  <c:v>21.111000000000001</c:v>
                </c:pt>
                <c:pt idx="1497">
                  <c:v>21.126999999999999</c:v>
                </c:pt>
                <c:pt idx="1498">
                  <c:v>21.141999999999999</c:v>
                </c:pt>
                <c:pt idx="1499">
                  <c:v>21.158000000000001</c:v>
                </c:pt>
                <c:pt idx="1500">
                  <c:v>21.173999999999999</c:v>
                </c:pt>
                <c:pt idx="1501">
                  <c:v>21.187999999999999</c:v>
                </c:pt>
                <c:pt idx="1502">
                  <c:v>21.201000000000001</c:v>
                </c:pt>
                <c:pt idx="1503">
                  <c:v>21.215</c:v>
                </c:pt>
                <c:pt idx="1504">
                  <c:v>21.23</c:v>
                </c:pt>
                <c:pt idx="1505">
                  <c:v>21.244</c:v>
                </c:pt>
                <c:pt idx="1506">
                  <c:v>21.259</c:v>
                </c:pt>
                <c:pt idx="1507">
                  <c:v>21.273</c:v>
                </c:pt>
                <c:pt idx="1508">
                  <c:v>21.286999999999999</c:v>
                </c:pt>
                <c:pt idx="1509">
                  <c:v>21.300999999999998</c:v>
                </c:pt>
                <c:pt idx="1510">
                  <c:v>21.315000000000001</c:v>
                </c:pt>
                <c:pt idx="1511">
                  <c:v>21.33</c:v>
                </c:pt>
                <c:pt idx="1512">
                  <c:v>21.346</c:v>
                </c:pt>
                <c:pt idx="1513">
                  <c:v>21.361999999999998</c:v>
                </c:pt>
                <c:pt idx="1514">
                  <c:v>21.378</c:v>
                </c:pt>
                <c:pt idx="1515">
                  <c:v>21.391999999999999</c:v>
                </c:pt>
                <c:pt idx="1516">
                  <c:v>21.405000000000001</c:v>
                </c:pt>
                <c:pt idx="1517">
                  <c:v>21.42</c:v>
                </c:pt>
                <c:pt idx="1518">
                  <c:v>21.434000000000001</c:v>
                </c:pt>
                <c:pt idx="1519">
                  <c:v>21.448</c:v>
                </c:pt>
                <c:pt idx="1520">
                  <c:v>21.463000000000001</c:v>
                </c:pt>
                <c:pt idx="1521">
                  <c:v>21.477</c:v>
                </c:pt>
                <c:pt idx="1522">
                  <c:v>21.491</c:v>
                </c:pt>
                <c:pt idx="1523">
                  <c:v>21.504999999999999</c:v>
                </c:pt>
                <c:pt idx="1524">
                  <c:v>21.518999999999998</c:v>
                </c:pt>
                <c:pt idx="1525">
                  <c:v>21.533999999999999</c:v>
                </c:pt>
                <c:pt idx="1526">
                  <c:v>21.550999999999998</c:v>
                </c:pt>
                <c:pt idx="1527">
                  <c:v>21.565999999999999</c:v>
                </c:pt>
                <c:pt idx="1528">
                  <c:v>21.581</c:v>
                </c:pt>
                <c:pt idx="1529">
                  <c:v>21.596</c:v>
                </c:pt>
                <c:pt idx="1530">
                  <c:v>21.609000000000002</c:v>
                </c:pt>
                <c:pt idx="1531">
                  <c:v>21.623000000000001</c:v>
                </c:pt>
                <c:pt idx="1532">
                  <c:v>21.638000000000002</c:v>
                </c:pt>
                <c:pt idx="1533">
                  <c:v>21.652000000000001</c:v>
                </c:pt>
                <c:pt idx="1534">
                  <c:v>21.666</c:v>
                </c:pt>
                <c:pt idx="1535">
                  <c:v>21.681000000000001</c:v>
                </c:pt>
                <c:pt idx="1536">
                  <c:v>21.695</c:v>
                </c:pt>
                <c:pt idx="1537">
                  <c:v>21.707999999999998</c:v>
                </c:pt>
                <c:pt idx="1538">
                  <c:v>21.722999999999999</c:v>
                </c:pt>
                <c:pt idx="1539">
                  <c:v>21.738</c:v>
                </c:pt>
                <c:pt idx="1540">
                  <c:v>21.754000000000001</c:v>
                </c:pt>
                <c:pt idx="1541">
                  <c:v>21.77</c:v>
                </c:pt>
                <c:pt idx="1542">
                  <c:v>21.785</c:v>
                </c:pt>
                <c:pt idx="1543">
                  <c:v>21.798999999999999</c:v>
                </c:pt>
                <c:pt idx="1544">
                  <c:v>21.812999999999999</c:v>
                </c:pt>
                <c:pt idx="1545">
                  <c:v>21.827000000000002</c:v>
                </c:pt>
                <c:pt idx="1546">
                  <c:v>21.841000000000001</c:v>
                </c:pt>
                <c:pt idx="1547">
                  <c:v>21.856000000000002</c:v>
                </c:pt>
                <c:pt idx="1548">
                  <c:v>21.87</c:v>
                </c:pt>
                <c:pt idx="1549">
                  <c:v>21.885000000000002</c:v>
                </c:pt>
                <c:pt idx="1550">
                  <c:v>21.899000000000001</c:v>
                </c:pt>
                <c:pt idx="1551">
                  <c:v>21.911999999999999</c:v>
                </c:pt>
                <c:pt idx="1552">
                  <c:v>21.925999999999998</c:v>
                </c:pt>
                <c:pt idx="1553">
                  <c:v>21.942</c:v>
                </c:pt>
                <c:pt idx="1554">
                  <c:v>21.957999999999998</c:v>
                </c:pt>
                <c:pt idx="1555">
                  <c:v>21.974</c:v>
                </c:pt>
                <c:pt idx="1556">
                  <c:v>21.989000000000001</c:v>
                </c:pt>
                <c:pt idx="1557">
                  <c:v>22.003</c:v>
                </c:pt>
                <c:pt idx="1558">
                  <c:v>22.018000000000001</c:v>
                </c:pt>
                <c:pt idx="1559">
                  <c:v>22.030999999999999</c:v>
                </c:pt>
                <c:pt idx="1560">
                  <c:v>22.045000000000002</c:v>
                </c:pt>
                <c:pt idx="1561">
                  <c:v>22.06</c:v>
                </c:pt>
                <c:pt idx="1562">
                  <c:v>22.074000000000002</c:v>
                </c:pt>
                <c:pt idx="1563">
                  <c:v>22.088999999999999</c:v>
                </c:pt>
                <c:pt idx="1564">
                  <c:v>22.103000000000002</c:v>
                </c:pt>
                <c:pt idx="1565">
                  <c:v>22.117000000000001</c:v>
                </c:pt>
                <c:pt idx="1566">
                  <c:v>22.131</c:v>
                </c:pt>
                <c:pt idx="1567">
                  <c:v>22.146999999999998</c:v>
                </c:pt>
                <c:pt idx="1568">
                  <c:v>22.163</c:v>
                </c:pt>
                <c:pt idx="1569">
                  <c:v>22.178000000000001</c:v>
                </c:pt>
                <c:pt idx="1570">
                  <c:v>22.193999999999999</c:v>
                </c:pt>
                <c:pt idx="1571">
                  <c:v>22.207999999999998</c:v>
                </c:pt>
                <c:pt idx="1572">
                  <c:v>22.222000000000001</c:v>
                </c:pt>
                <c:pt idx="1573">
                  <c:v>22.236000000000001</c:v>
                </c:pt>
                <c:pt idx="1574">
                  <c:v>22.25</c:v>
                </c:pt>
                <c:pt idx="1575">
                  <c:v>22.263999999999999</c:v>
                </c:pt>
                <c:pt idx="1576">
                  <c:v>22.279</c:v>
                </c:pt>
                <c:pt idx="1577">
                  <c:v>22.294</c:v>
                </c:pt>
                <c:pt idx="1578">
                  <c:v>22.306999999999999</c:v>
                </c:pt>
                <c:pt idx="1579">
                  <c:v>22.321000000000002</c:v>
                </c:pt>
                <c:pt idx="1580">
                  <c:v>22.335000000000001</c:v>
                </c:pt>
                <c:pt idx="1581">
                  <c:v>22.350999999999999</c:v>
                </c:pt>
                <c:pt idx="1582">
                  <c:v>22.367000000000001</c:v>
                </c:pt>
                <c:pt idx="1583">
                  <c:v>22.382000000000001</c:v>
                </c:pt>
                <c:pt idx="1584">
                  <c:v>22.396999999999998</c:v>
                </c:pt>
                <c:pt idx="1585">
                  <c:v>22.411999999999999</c:v>
                </c:pt>
                <c:pt idx="1586">
                  <c:v>22.425999999999998</c:v>
                </c:pt>
                <c:pt idx="1587">
                  <c:v>22.439</c:v>
                </c:pt>
                <c:pt idx="1588">
                  <c:v>22.454000000000001</c:v>
                </c:pt>
                <c:pt idx="1589">
                  <c:v>22.468</c:v>
                </c:pt>
                <c:pt idx="1590">
                  <c:v>22.483000000000001</c:v>
                </c:pt>
                <c:pt idx="1591">
                  <c:v>22.498000000000001</c:v>
                </c:pt>
                <c:pt idx="1592">
                  <c:v>22.510999999999999</c:v>
                </c:pt>
                <c:pt idx="1593">
                  <c:v>22.524999999999999</c:v>
                </c:pt>
                <c:pt idx="1594">
                  <c:v>22.54</c:v>
                </c:pt>
                <c:pt idx="1595">
                  <c:v>22.556000000000001</c:v>
                </c:pt>
                <c:pt idx="1596">
                  <c:v>22.571999999999999</c:v>
                </c:pt>
                <c:pt idx="1597">
                  <c:v>22.587</c:v>
                </c:pt>
                <c:pt idx="1598">
                  <c:v>22.602</c:v>
                </c:pt>
                <c:pt idx="1599">
                  <c:v>22.617999999999999</c:v>
                </c:pt>
                <c:pt idx="1600">
                  <c:v>22.631</c:v>
                </c:pt>
                <c:pt idx="1601">
                  <c:v>22.643999999999998</c:v>
                </c:pt>
                <c:pt idx="1602">
                  <c:v>22.658999999999999</c:v>
                </c:pt>
                <c:pt idx="1603">
                  <c:v>22.672999999999998</c:v>
                </c:pt>
                <c:pt idx="1604">
                  <c:v>22.687999999999999</c:v>
                </c:pt>
                <c:pt idx="1605">
                  <c:v>22.702999999999999</c:v>
                </c:pt>
                <c:pt idx="1606">
                  <c:v>22.716000000000001</c:v>
                </c:pt>
                <c:pt idx="1607">
                  <c:v>22.728999999999999</c:v>
                </c:pt>
                <c:pt idx="1608">
                  <c:v>22.744</c:v>
                </c:pt>
                <c:pt idx="1609">
                  <c:v>22.76</c:v>
                </c:pt>
                <c:pt idx="1610">
                  <c:v>22.774999999999999</c:v>
                </c:pt>
                <c:pt idx="1611">
                  <c:v>22.791</c:v>
                </c:pt>
                <c:pt idx="1612">
                  <c:v>22.806000000000001</c:v>
                </c:pt>
                <c:pt idx="1613">
                  <c:v>22.821000000000002</c:v>
                </c:pt>
                <c:pt idx="1614">
                  <c:v>22.834</c:v>
                </c:pt>
                <c:pt idx="1615">
                  <c:v>22.847000000000001</c:v>
                </c:pt>
                <c:pt idx="1616">
                  <c:v>22.861000000000001</c:v>
                </c:pt>
                <c:pt idx="1617">
                  <c:v>22.876000000000001</c:v>
                </c:pt>
                <c:pt idx="1618">
                  <c:v>22.890999999999998</c:v>
                </c:pt>
                <c:pt idx="1619">
                  <c:v>22.905000000000001</c:v>
                </c:pt>
                <c:pt idx="1620">
                  <c:v>22.919</c:v>
                </c:pt>
                <c:pt idx="1621">
                  <c:v>22.933</c:v>
                </c:pt>
                <c:pt idx="1622">
                  <c:v>22.948</c:v>
                </c:pt>
                <c:pt idx="1623">
                  <c:v>22.963999999999999</c:v>
                </c:pt>
                <c:pt idx="1624">
                  <c:v>22.978999999999999</c:v>
                </c:pt>
                <c:pt idx="1625">
                  <c:v>22.994</c:v>
                </c:pt>
                <c:pt idx="1626">
                  <c:v>23.01</c:v>
                </c:pt>
                <c:pt idx="1627">
                  <c:v>23.024999999999999</c:v>
                </c:pt>
                <c:pt idx="1628">
                  <c:v>23.038</c:v>
                </c:pt>
                <c:pt idx="1629">
                  <c:v>23.052</c:v>
                </c:pt>
                <c:pt idx="1630">
                  <c:v>23.065999999999999</c:v>
                </c:pt>
                <c:pt idx="1631">
                  <c:v>23.081</c:v>
                </c:pt>
                <c:pt idx="1632">
                  <c:v>23.096</c:v>
                </c:pt>
                <c:pt idx="1633">
                  <c:v>23.11</c:v>
                </c:pt>
                <c:pt idx="1634">
                  <c:v>23.123000000000001</c:v>
                </c:pt>
                <c:pt idx="1635">
                  <c:v>23.137</c:v>
                </c:pt>
                <c:pt idx="1636">
                  <c:v>23.152000000000001</c:v>
                </c:pt>
                <c:pt idx="1637">
                  <c:v>23.167999999999999</c:v>
                </c:pt>
                <c:pt idx="1638">
                  <c:v>23.183</c:v>
                </c:pt>
                <c:pt idx="1639">
                  <c:v>23.198</c:v>
                </c:pt>
                <c:pt idx="1640">
                  <c:v>23.215</c:v>
                </c:pt>
                <c:pt idx="1641">
                  <c:v>23.228999999999999</c:v>
                </c:pt>
                <c:pt idx="1642">
                  <c:v>23.241</c:v>
                </c:pt>
                <c:pt idx="1643">
                  <c:v>23.254999999999999</c:v>
                </c:pt>
                <c:pt idx="1644">
                  <c:v>23.268999999999998</c:v>
                </c:pt>
                <c:pt idx="1645">
                  <c:v>23.283999999999999</c:v>
                </c:pt>
                <c:pt idx="1646">
                  <c:v>23.298999999999999</c:v>
                </c:pt>
                <c:pt idx="1647">
                  <c:v>23.312999999999999</c:v>
                </c:pt>
                <c:pt idx="1648">
                  <c:v>23.326000000000001</c:v>
                </c:pt>
                <c:pt idx="1649">
                  <c:v>23.341000000000001</c:v>
                </c:pt>
                <c:pt idx="1650">
                  <c:v>23.356000000000002</c:v>
                </c:pt>
                <c:pt idx="1651">
                  <c:v>23.370999999999999</c:v>
                </c:pt>
                <c:pt idx="1652">
                  <c:v>23.387</c:v>
                </c:pt>
                <c:pt idx="1653">
                  <c:v>23.402000000000001</c:v>
                </c:pt>
                <c:pt idx="1654">
                  <c:v>23.417999999999999</c:v>
                </c:pt>
                <c:pt idx="1655">
                  <c:v>23.433</c:v>
                </c:pt>
                <c:pt idx="1656">
                  <c:v>23.446000000000002</c:v>
                </c:pt>
                <c:pt idx="1657">
                  <c:v>23.459</c:v>
                </c:pt>
                <c:pt idx="1658">
                  <c:v>23.474</c:v>
                </c:pt>
                <c:pt idx="1659">
                  <c:v>23.489000000000001</c:v>
                </c:pt>
                <c:pt idx="1660">
                  <c:v>23.503</c:v>
                </c:pt>
                <c:pt idx="1661">
                  <c:v>23.518000000000001</c:v>
                </c:pt>
                <c:pt idx="1662">
                  <c:v>23.530999999999999</c:v>
                </c:pt>
                <c:pt idx="1663">
                  <c:v>23.542999999999999</c:v>
                </c:pt>
                <c:pt idx="1664">
                  <c:v>23.559000000000001</c:v>
                </c:pt>
                <c:pt idx="1665">
                  <c:v>23.574000000000002</c:v>
                </c:pt>
                <c:pt idx="1666">
                  <c:v>23.588999999999999</c:v>
                </c:pt>
                <c:pt idx="1667">
                  <c:v>23.605</c:v>
                </c:pt>
                <c:pt idx="1668">
                  <c:v>23.620999999999999</c:v>
                </c:pt>
                <c:pt idx="1669">
                  <c:v>23.635000000000002</c:v>
                </c:pt>
                <c:pt idx="1670">
                  <c:v>23.648</c:v>
                </c:pt>
                <c:pt idx="1671">
                  <c:v>23.661000000000001</c:v>
                </c:pt>
                <c:pt idx="1672">
                  <c:v>23.675000000000001</c:v>
                </c:pt>
                <c:pt idx="1673">
                  <c:v>23.690999999999999</c:v>
                </c:pt>
                <c:pt idx="1674">
                  <c:v>23.704999999999998</c:v>
                </c:pt>
                <c:pt idx="1675">
                  <c:v>23.719000000000001</c:v>
                </c:pt>
                <c:pt idx="1676">
                  <c:v>23.733000000000001</c:v>
                </c:pt>
                <c:pt idx="1677">
                  <c:v>23.747</c:v>
                </c:pt>
                <c:pt idx="1678">
                  <c:v>23.760999999999999</c:v>
                </c:pt>
                <c:pt idx="1679">
                  <c:v>23.777000000000001</c:v>
                </c:pt>
                <c:pt idx="1680">
                  <c:v>23.792000000000002</c:v>
                </c:pt>
                <c:pt idx="1681">
                  <c:v>23.808</c:v>
                </c:pt>
                <c:pt idx="1682">
                  <c:v>23.824000000000002</c:v>
                </c:pt>
                <c:pt idx="1683">
                  <c:v>23.838000000000001</c:v>
                </c:pt>
                <c:pt idx="1684">
                  <c:v>23.853000000000002</c:v>
                </c:pt>
                <c:pt idx="1685">
                  <c:v>23.866</c:v>
                </c:pt>
                <c:pt idx="1686">
                  <c:v>23.881</c:v>
                </c:pt>
                <c:pt idx="1687">
                  <c:v>23.896000000000001</c:v>
                </c:pt>
                <c:pt idx="1688">
                  <c:v>23.91</c:v>
                </c:pt>
                <c:pt idx="1689">
                  <c:v>23.923999999999999</c:v>
                </c:pt>
                <c:pt idx="1690">
                  <c:v>23.937999999999999</c:v>
                </c:pt>
                <c:pt idx="1691">
                  <c:v>23.951000000000001</c:v>
                </c:pt>
                <c:pt idx="1692">
                  <c:v>23.965</c:v>
                </c:pt>
                <c:pt idx="1693">
                  <c:v>23.981000000000002</c:v>
                </c:pt>
                <c:pt idx="1694">
                  <c:v>23.995999999999999</c:v>
                </c:pt>
                <c:pt idx="1695">
                  <c:v>24.012</c:v>
                </c:pt>
                <c:pt idx="1696">
                  <c:v>24.027999999999999</c:v>
                </c:pt>
                <c:pt idx="1697">
                  <c:v>24.042000000000002</c:v>
                </c:pt>
                <c:pt idx="1698">
                  <c:v>24.055</c:v>
                </c:pt>
                <c:pt idx="1699">
                  <c:v>24.068999999999999</c:v>
                </c:pt>
                <c:pt idx="1700">
                  <c:v>24.084</c:v>
                </c:pt>
                <c:pt idx="1701">
                  <c:v>24.097999999999999</c:v>
                </c:pt>
                <c:pt idx="1702">
                  <c:v>24.113</c:v>
                </c:pt>
                <c:pt idx="1703">
                  <c:v>24.126999999999999</c:v>
                </c:pt>
                <c:pt idx="1704">
                  <c:v>24.14</c:v>
                </c:pt>
                <c:pt idx="1705">
                  <c:v>24.155000000000001</c:v>
                </c:pt>
                <c:pt idx="1706">
                  <c:v>24.169</c:v>
                </c:pt>
                <c:pt idx="1707">
                  <c:v>24.184000000000001</c:v>
                </c:pt>
                <c:pt idx="1708">
                  <c:v>24.2</c:v>
                </c:pt>
                <c:pt idx="1709">
                  <c:v>24.216000000000001</c:v>
                </c:pt>
                <c:pt idx="1710">
                  <c:v>24.231000000000002</c:v>
                </c:pt>
                <c:pt idx="1711">
                  <c:v>24.245999999999999</c:v>
                </c:pt>
                <c:pt idx="1712">
                  <c:v>24.26</c:v>
                </c:pt>
                <c:pt idx="1713">
                  <c:v>24.273</c:v>
                </c:pt>
                <c:pt idx="1714">
                  <c:v>24.289000000000001</c:v>
                </c:pt>
                <c:pt idx="1715">
                  <c:v>24.303000000000001</c:v>
                </c:pt>
                <c:pt idx="1716">
                  <c:v>24.317</c:v>
                </c:pt>
                <c:pt idx="1717">
                  <c:v>24.332000000000001</c:v>
                </c:pt>
                <c:pt idx="1718">
                  <c:v>24.346</c:v>
                </c:pt>
                <c:pt idx="1719">
                  <c:v>24.358000000000001</c:v>
                </c:pt>
                <c:pt idx="1720">
                  <c:v>24.373000000000001</c:v>
                </c:pt>
                <c:pt idx="1721">
                  <c:v>24.387</c:v>
                </c:pt>
                <c:pt idx="1722">
                  <c:v>24.402000000000001</c:v>
                </c:pt>
                <c:pt idx="1723">
                  <c:v>24.419</c:v>
                </c:pt>
                <c:pt idx="1724">
                  <c:v>24.434000000000001</c:v>
                </c:pt>
                <c:pt idx="1725">
                  <c:v>24.449000000000002</c:v>
                </c:pt>
                <c:pt idx="1726">
                  <c:v>24.462</c:v>
                </c:pt>
                <c:pt idx="1727">
                  <c:v>24.475000000000001</c:v>
                </c:pt>
                <c:pt idx="1728">
                  <c:v>24.491</c:v>
                </c:pt>
                <c:pt idx="1729">
                  <c:v>24.504999999999999</c:v>
                </c:pt>
                <c:pt idx="1730">
                  <c:v>24.518999999999998</c:v>
                </c:pt>
                <c:pt idx="1731">
                  <c:v>24.533999999999999</c:v>
                </c:pt>
                <c:pt idx="1732">
                  <c:v>24.547999999999998</c:v>
                </c:pt>
                <c:pt idx="1733">
                  <c:v>24.561</c:v>
                </c:pt>
                <c:pt idx="1734">
                  <c:v>24.576000000000001</c:v>
                </c:pt>
                <c:pt idx="1735">
                  <c:v>24.591000000000001</c:v>
                </c:pt>
                <c:pt idx="1736">
                  <c:v>24.606000000000002</c:v>
                </c:pt>
                <c:pt idx="1737">
                  <c:v>24.623000000000001</c:v>
                </c:pt>
                <c:pt idx="1738">
                  <c:v>24.638000000000002</c:v>
                </c:pt>
                <c:pt idx="1739">
                  <c:v>24.652000000000001</c:v>
                </c:pt>
                <c:pt idx="1740">
                  <c:v>24.667000000000002</c:v>
                </c:pt>
                <c:pt idx="1741">
                  <c:v>24.681000000000001</c:v>
                </c:pt>
                <c:pt idx="1742">
                  <c:v>24.695</c:v>
                </c:pt>
                <c:pt idx="1743">
                  <c:v>24.71</c:v>
                </c:pt>
                <c:pt idx="1744">
                  <c:v>24.724</c:v>
                </c:pt>
                <c:pt idx="1745">
                  <c:v>24.738</c:v>
                </c:pt>
                <c:pt idx="1746">
                  <c:v>24.753</c:v>
                </c:pt>
                <c:pt idx="1747">
                  <c:v>24.765999999999998</c:v>
                </c:pt>
                <c:pt idx="1748">
                  <c:v>24.78</c:v>
                </c:pt>
                <c:pt idx="1749">
                  <c:v>24.795999999999999</c:v>
                </c:pt>
                <c:pt idx="1750">
                  <c:v>24.812000000000001</c:v>
                </c:pt>
                <c:pt idx="1751">
                  <c:v>24.827000000000002</c:v>
                </c:pt>
                <c:pt idx="1752">
                  <c:v>24.843</c:v>
                </c:pt>
                <c:pt idx="1753">
                  <c:v>24.856999999999999</c:v>
                </c:pt>
                <c:pt idx="1754">
                  <c:v>24.87</c:v>
                </c:pt>
                <c:pt idx="1755">
                  <c:v>24.885000000000002</c:v>
                </c:pt>
                <c:pt idx="1756">
                  <c:v>24.899000000000001</c:v>
                </c:pt>
                <c:pt idx="1757">
                  <c:v>24.913</c:v>
                </c:pt>
                <c:pt idx="1758">
                  <c:v>24.928000000000001</c:v>
                </c:pt>
                <c:pt idx="1759">
                  <c:v>24.942</c:v>
                </c:pt>
                <c:pt idx="1760">
                  <c:v>24.956</c:v>
                </c:pt>
                <c:pt idx="1761">
                  <c:v>24.97</c:v>
                </c:pt>
                <c:pt idx="1762">
                  <c:v>24.984000000000002</c:v>
                </c:pt>
                <c:pt idx="1763">
                  <c:v>24.998999999999999</c:v>
                </c:pt>
                <c:pt idx="1764">
                  <c:v>25.015999999999998</c:v>
                </c:pt>
                <c:pt idx="1765">
                  <c:v>25.030999999999999</c:v>
                </c:pt>
                <c:pt idx="1766">
                  <c:v>25.047000000000001</c:v>
                </c:pt>
                <c:pt idx="1767">
                  <c:v>25.061</c:v>
                </c:pt>
                <c:pt idx="1768">
                  <c:v>25.074000000000002</c:v>
                </c:pt>
                <c:pt idx="1769">
                  <c:v>25.088999999999999</c:v>
                </c:pt>
                <c:pt idx="1770">
                  <c:v>25.103000000000002</c:v>
                </c:pt>
                <c:pt idx="1771">
                  <c:v>25.117000000000001</c:v>
                </c:pt>
                <c:pt idx="1772">
                  <c:v>25.132000000000001</c:v>
                </c:pt>
                <c:pt idx="1773">
                  <c:v>25.146999999999998</c:v>
                </c:pt>
                <c:pt idx="1774">
                  <c:v>25.16</c:v>
                </c:pt>
                <c:pt idx="1775">
                  <c:v>25.173999999999999</c:v>
                </c:pt>
                <c:pt idx="1776">
                  <c:v>25.187999999999999</c:v>
                </c:pt>
                <c:pt idx="1777">
                  <c:v>25.202999999999999</c:v>
                </c:pt>
                <c:pt idx="1778">
                  <c:v>25.22</c:v>
                </c:pt>
                <c:pt idx="1779">
                  <c:v>25.234999999999999</c:v>
                </c:pt>
                <c:pt idx="1780">
                  <c:v>25.25</c:v>
                </c:pt>
                <c:pt idx="1781">
                  <c:v>25.265000000000001</c:v>
                </c:pt>
                <c:pt idx="1782">
                  <c:v>25.279</c:v>
                </c:pt>
                <c:pt idx="1783">
                  <c:v>25.292000000000002</c:v>
                </c:pt>
                <c:pt idx="1784">
                  <c:v>25.306999999999999</c:v>
                </c:pt>
                <c:pt idx="1785">
                  <c:v>25.321000000000002</c:v>
                </c:pt>
                <c:pt idx="1786">
                  <c:v>25.335000000000001</c:v>
                </c:pt>
                <c:pt idx="1787">
                  <c:v>25.350999999999999</c:v>
                </c:pt>
                <c:pt idx="1788">
                  <c:v>25.364000000000001</c:v>
                </c:pt>
                <c:pt idx="1789">
                  <c:v>25.376999999999999</c:v>
                </c:pt>
                <c:pt idx="1790">
                  <c:v>25.391999999999999</c:v>
                </c:pt>
                <c:pt idx="1791">
                  <c:v>25.407</c:v>
                </c:pt>
                <c:pt idx="1792">
                  <c:v>25.422999999999998</c:v>
                </c:pt>
                <c:pt idx="1793">
                  <c:v>25.439</c:v>
                </c:pt>
                <c:pt idx="1794">
                  <c:v>25.454000000000001</c:v>
                </c:pt>
                <c:pt idx="1795">
                  <c:v>25.468</c:v>
                </c:pt>
                <c:pt idx="1796">
                  <c:v>25.483000000000001</c:v>
                </c:pt>
                <c:pt idx="1797">
                  <c:v>25.495999999999999</c:v>
                </c:pt>
                <c:pt idx="1798">
                  <c:v>25.51</c:v>
                </c:pt>
                <c:pt idx="1799">
                  <c:v>25.524999999999999</c:v>
                </c:pt>
                <c:pt idx="1800">
                  <c:v>25.539000000000001</c:v>
                </c:pt>
                <c:pt idx="1801">
                  <c:v>25.553999999999998</c:v>
                </c:pt>
                <c:pt idx="1802">
                  <c:v>25.568000000000001</c:v>
                </c:pt>
                <c:pt idx="1803">
                  <c:v>25.582000000000001</c:v>
                </c:pt>
                <c:pt idx="1804">
                  <c:v>25.596</c:v>
                </c:pt>
                <c:pt idx="1805">
                  <c:v>25.613</c:v>
                </c:pt>
                <c:pt idx="1806">
                  <c:v>25.628</c:v>
                </c:pt>
                <c:pt idx="1807">
                  <c:v>25.643999999999998</c:v>
                </c:pt>
                <c:pt idx="1808">
                  <c:v>25.658999999999999</c:v>
                </c:pt>
                <c:pt idx="1809">
                  <c:v>25.672999999999998</c:v>
                </c:pt>
                <c:pt idx="1810">
                  <c:v>25.687999999999999</c:v>
                </c:pt>
                <c:pt idx="1811">
                  <c:v>25.701000000000001</c:v>
                </c:pt>
                <c:pt idx="1812">
                  <c:v>25.715</c:v>
                </c:pt>
                <c:pt idx="1813">
                  <c:v>25.73</c:v>
                </c:pt>
                <c:pt idx="1814">
                  <c:v>25.745000000000001</c:v>
                </c:pt>
                <c:pt idx="1815">
                  <c:v>25.759</c:v>
                </c:pt>
                <c:pt idx="1816">
                  <c:v>25.773</c:v>
                </c:pt>
                <c:pt idx="1817">
                  <c:v>25.786000000000001</c:v>
                </c:pt>
                <c:pt idx="1818">
                  <c:v>25.8</c:v>
                </c:pt>
                <c:pt idx="1819">
                  <c:v>25.817</c:v>
                </c:pt>
                <c:pt idx="1820">
                  <c:v>25.832000000000001</c:v>
                </c:pt>
                <c:pt idx="1821">
                  <c:v>25.847000000000001</c:v>
                </c:pt>
                <c:pt idx="1822">
                  <c:v>25.863</c:v>
                </c:pt>
                <c:pt idx="1823">
                  <c:v>25.878</c:v>
                </c:pt>
                <c:pt idx="1824">
                  <c:v>25.89</c:v>
                </c:pt>
                <c:pt idx="1825">
                  <c:v>25.904</c:v>
                </c:pt>
                <c:pt idx="1826">
                  <c:v>25.917999999999999</c:v>
                </c:pt>
                <c:pt idx="1827">
                  <c:v>25.931999999999999</c:v>
                </c:pt>
                <c:pt idx="1828">
                  <c:v>25.948</c:v>
                </c:pt>
                <c:pt idx="1829">
                  <c:v>25.962</c:v>
                </c:pt>
                <c:pt idx="1830">
                  <c:v>25.975000000000001</c:v>
                </c:pt>
                <c:pt idx="1831">
                  <c:v>25.99</c:v>
                </c:pt>
                <c:pt idx="1832">
                  <c:v>26.004000000000001</c:v>
                </c:pt>
                <c:pt idx="1833">
                  <c:v>26.02</c:v>
                </c:pt>
                <c:pt idx="1834">
                  <c:v>26.036000000000001</c:v>
                </c:pt>
                <c:pt idx="1835">
                  <c:v>26.050999999999998</c:v>
                </c:pt>
                <c:pt idx="1836">
                  <c:v>26.065999999999999</c:v>
                </c:pt>
                <c:pt idx="1837">
                  <c:v>26.082000000000001</c:v>
                </c:pt>
                <c:pt idx="1838">
                  <c:v>26.094999999999999</c:v>
                </c:pt>
                <c:pt idx="1839">
                  <c:v>26.108000000000001</c:v>
                </c:pt>
                <c:pt idx="1840">
                  <c:v>26.123000000000001</c:v>
                </c:pt>
                <c:pt idx="1841">
                  <c:v>26.137</c:v>
                </c:pt>
                <c:pt idx="1842">
                  <c:v>26.152000000000001</c:v>
                </c:pt>
                <c:pt idx="1843">
                  <c:v>26.167000000000002</c:v>
                </c:pt>
                <c:pt idx="1844">
                  <c:v>26.18</c:v>
                </c:pt>
                <c:pt idx="1845">
                  <c:v>26.192</c:v>
                </c:pt>
                <c:pt idx="1846">
                  <c:v>26.207000000000001</c:v>
                </c:pt>
                <c:pt idx="1847">
                  <c:v>26.222999999999999</c:v>
                </c:pt>
                <c:pt idx="1848">
                  <c:v>26.238</c:v>
                </c:pt>
                <c:pt idx="1849">
                  <c:v>26.254000000000001</c:v>
                </c:pt>
                <c:pt idx="1850">
                  <c:v>26.268999999999998</c:v>
                </c:pt>
                <c:pt idx="1851">
                  <c:v>26.285</c:v>
                </c:pt>
                <c:pt idx="1852">
                  <c:v>26.297000000000001</c:v>
                </c:pt>
                <c:pt idx="1853">
                  <c:v>26.31</c:v>
                </c:pt>
                <c:pt idx="1854">
                  <c:v>26.324000000000002</c:v>
                </c:pt>
                <c:pt idx="1855">
                  <c:v>26.338999999999999</c:v>
                </c:pt>
                <c:pt idx="1856">
                  <c:v>26.353999999999999</c:v>
                </c:pt>
                <c:pt idx="1857">
                  <c:v>26.369</c:v>
                </c:pt>
                <c:pt idx="1858">
                  <c:v>26.382000000000001</c:v>
                </c:pt>
                <c:pt idx="1859">
                  <c:v>26.395</c:v>
                </c:pt>
                <c:pt idx="1860">
                  <c:v>26.411000000000001</c:v>
                </c:pt>
                <c:pt idx="1861">
                  <c:v>26.425999999999998</c:v>
                </c:pt>
                <c:pt idx="1862">
                  <c:v>26.440999999999999</c:v>
                </c:pt>
                <c:pt idx="1863">
                  <c:v>26.457000000000001</c:v>
                </c:pt>
                <c:pt idx="1864">
                  <c:v>26.472000000000001</c:v>
                </c:pt>
                <c:pt idx="1865">
                  <c:v>26.486999999999998</c:v>
                </c:pt>
                <c:pt idx="1866">
                  <c:v>26.501000000000001</c:v>
                </c:pt>
                <c:pt idx="1867">
                  <c:v>26.513999999999999</c:v>
                </c:pt>
                <c:pt idx="1868">
                  <c:v>26.527999999999999</c:v>
                </c:pt>
                <c:pt idx="1869">
                  <c:v>26.544</c:v>
                </c:pt>
                <c:pt idx="1870">
                  <c:v>26.558</c:v>
                </c:pt>
                <c:pt idx="1871">
                  <c:v>26.571999999999999</c:v>
                </c:pt>
                <c:pt idx="1872">
                  <c:v>26.585999999999999</c:v>
                </c:pt>
                <c:pt idx="1873">
                  <c:v>26.597999999999999</c:v>
                </c:pt>
                <c:pt idx="1874">
                  <c:v>26.613</c:v>
                </c:pt>
                <c:pt idx="1875">
                  <c:v>26.629000000000001</c:v>
                </c:pt>
                <c:pt idx="1876">
                  <c:v>26.643999999999998</c:v>
                </c:pt>
                <c:pt idx="1877">
                  <c:v>26.658999999999999</c:v>
                </c:pt>
                <c:pt idx="1878">
                  <c:v>26.675999999999998</c:v>
                </c:pt>
                <c:pt idx="1879">
                  <c:v>26.69</c:v>
                </c:pt>
                <c:pt idx="1880">
                  <c:v>26.702000000000002</c:v>
                </c:pt>
                <c:pt idx="1881">
                  <c:v>26.716000000000001</c:v>
                </c:pt>
                <c:pt idx="1882">
                  <c:v>26.73</c:v>
                </c:pt>
                <c:pt idx="1883">
                  <c:v>26.745000000000001</c:v>
                </c:pt>
                <c:pt idx="1884">
                  <c:v>26.76</c:v>
                </c:pt>
                <c:pt idx="1885">
                  <c:v>26.774000000000001</c:v>
                </c:pt>
                <c:pt idx="1886">
                  <c:v>26.786999999999999</c:v>
                </c:pt>
                <c:pt idx="1887">
                  <c:v>26.800999999999998</c:v>
                </c:pt>
                <c:pt idx="1888">
                  <c:v>26.815999999999999</c:v>
                </c:pt>
                <c:pt idx="1889">
                  <c:v>26.831</c:v>
                </c:pt>
                <c:pt idx="1890">
                  <c:v>26.847000000000001</c:v>
                </c:pt>
                <c:pt idx="1891">
                  <c:v>26.861999999999998</c:v>
                </c:pt>
                <c:pt idx="1892">
                  <c:v>26.878</c:v>
                </c:pt>
                <c:pt idx="1893">
                  <c:v>26.893000000000001</c:v>
                </c:pt>
                <c:pt idx="1894">
                  <c:v>26.907</c:v>
                </c:pt>
                <c:pt idx="1895">
                  <c:v>26.92</c:v>
                </c:pt>
                <c:pt idx="1896">
                  <c:v>26.934999999999999</c:v>
                </c:pt>
                <c:pt idx="1897">
                  <c:v>26.95</c:v>
                </c:pt>
                <c:pt idx="1898">
                  <c:v>26.963999999999999</c:v>
                </c:pt>
                <c:pt idx="1899">
                  <c:v>26.978999999999999</c:v>
                </c:pt>
                <c:pt idx="1900">
                  <c:v>26.992000000000001</c:v>
                </c:pt>
                <c:pt idx="1901">
                  <c:v>27.004000000000001</c:v>
                </c:pt>
                <c:pt idx="1902">
                  <c:v>27.02</c:v>
                </c:pt>
                <c:pt idx="1903">
                  <c:v>27.033999999999999</c:v>
                </c:pt>
                <c:pt idx="1904">
                  <c:v>27.048999999999999</c:v>
                </c:pt>
                <c:pt idx="1905">
                  <c:v>27.065000000000001</c:v>
                </c:pt>
                <c:pt idx="1906">
                  <c:v>27.081</c:v>
                </c:pt>
                <c:pt idx="1907">
                  <c:v>27.096</c:v>
                </c:pt>
                <c:pt idx="1908">
                  <c:v>27.109000000000002</c:v>
                </c:pt>
                <c:pt idx="1909">
                  <c:v>27.122</c:v>
                </c:pt>
                <c:pt idx="1910">
                  <c:v>27.137</c:v>
                </c:pt>
                <c:pt idx="1911">
                  <c:v>27.152000000000001</c:v>
                </c:pt>
                <c:pt idx="1912">
                  <c:v>27.166</c:v>
                </c:pt>
                <c:pt idx="1913">
                  <c:v>27.181000000000001</c:v>
                </c:pt>
                <c:pt idx="1914">
                  <c:v>27.193999999999999</c:v>
                </c:pt>
                <c:pt idx="1915">
                  <c:v>27.207999999999998</c:v>
                </c:pt>
                <c:pt idx="1916">
                  <c:v>27.222999999999999</c:v>
                </c:pt>
                <c:pt idx="1917">
                  <c:v>27.238</c:v>
                </c:pt>
                <c:pt idx="1918">
                  <c:v>27.253</c:v>
                </c:pt>
                <c:pt idx="1919">
                  <c:v>27.268999999999998</c:v>
                </c:pt>
                <c:pt idx="1920">
                  <c:v>27.285</c:v>
                </c:pt>
                <c:pt idx="1921">
                  <c:v>27.298999999999999</c:v>
                </c:pt>
                <c:pt idx="1922">
                  <c:v>27.314</c:v>
                </c:pt>
                <c:pt idx="1923">
                  <c:v>27.327000000000002</c:v>
                </c:pt>
                <c:pt idx="1924">
                  <c:v>27.341999999999999</c:v>
                </c:pt>
                <c:pt idx="1925">
                  <c:v>27.356999999999999</c:v>
                </c:pt>
                <c:pt idx="1926">
                  <c:v>27.370999999999999</c:v>
                </c:pt>
                <c:pt idx="1927">
                  <c:v>27.385000000000002</c:v>
                </c:pt>
                <c:pt idx="1928">
                  <c:v>27.399000000000001</c:v>
                </c:pt>
                <c:pt idx="1929">
                  <c:v>27.411999999999999</c:v>
                </c:pt>
                <c:pt idx="1930">
                  <c:v>27.425999999999998</c:v>
                </c:pt>
                <c:pt idx="1931">
                  <c:v>27.442</c:v>
                </c:pt>
                <c:pt idx="1932">
                  <c:v>27.457000000000001</c:v>
                </c:pt>
                <c:pt idx="1933">
                  <c:v>27.472999999999999</c:v>
                </c:pt>
                <c:pt idx="1934">
                  <c:v>27.489000000000001</c:v>
                </c:pt>
                <c:pt idx="1935">
                  <c:v>27.503</c:v>
                </c:pt>
                <c:pt idx="1936">
                  <c:v>27.515999999999998</c:v>
                </c:pt>
                <c:pt idx="1937">
                  <c:v>27.53</c:v>
                </c:pt>
                <c:pt idx="1938">
                  <c:v>27.545000000000002</c:v>
                </c:pt>
                <c:pt idx="1939">
                  <c:v>27.559000000000001</c:v>
                </c:pt>
                <c:pt idx="1940">
                  <c:v>27.574000000000002</c:v>
                </c:pt>
                <c:pt idx="1941">
                  <c:v>27.588000000000001</c:v>
                </c:pt>
                <c:pt idx="1942">
                  <c:v>27.600999999999999</c:v>
                </c:pt>
                <c:pt idx="1943">
                  <c:v>27.616</c:v>
                </c:pt>
                <c:pt idx="1944">
                  <c:v>27.63</c:v>
                </c:pt>
                <c:pt idx="1945">
                  <c:v>27.645</c:v>
                </c:pt>
                <c:pt idx="1946">
                  <c:v>27.661000000000001</c:v>
                </c:pt>
                <c:pt idx="1947">
                  <c:v>27.677</c:v>
                </c:pt>
                <c:pt idx="1948">
                  <c:v>27.693000000000001</c:v>
                </c:pt>
                <c:pt idx="1949">
                  <c:v>27.707000000000001</c:v>
                </c:pt>
                <c:pt idx="1950">
                  <c:v>27.721</c:v>
                </c:pt>
                <c:pt idx="1951">
                  <c:v>27.734999999999999</c:v>
                </c:pt>
                <c:pt idx="1952">
                  <c:v>27.75</c:v>
                </c:pt>
                <c:pt idx="1953">
                  <c:v>27.763999999999999</c:v>
                </c:pt>
                <c:pt idx="1954">
                  <c:v>27.779</c:v>
                </c:pt>
                <c:pt idx="1955">
                  <c:v>27.792999999999999</c:v>
                </c:pt>
                <c:pt idx="1956">
                  <c:v>27.806999999999999</c:v>
                </c:pt>
                <c:pt idx="1957">
                  <c:v>27.821000000000002</c:v>
                </c:pt>
                <c:pt idx="1958">
                  <c:v>27.835000000000001</c:v>
                </c:pt>
                <c:pt idx="1959">
                  <c:v>27.85</c:v>
                </c:pt>
                <c:pt idx="1960">
                  <c:v>27.866</c:v>
                </c:pt>
                <c:pt idx="1961">
                  <c:v>27.882000000000001</c:v>
                </c:pt>
                <c:pt idx="1962">
                  <c:v>27.896999999999998</c:v>
                </c:pt>
                <c:pt idx="1963">
                  <c:v>27.911999999999999</c:v>
                </c:pt>
                <c:pt idx="1964">
                  <c:v>27.925000000000001</c:v>
                </c:pt>
                <c:pt idx="1965">
                  <c:v>27.939</c:v>
                </c:pt>
                <c:pt idx="1966">
                  <c:v>27.954000000000001</c:v>
                </c:pt>
                <c:pt idx="1967">
                  <c:v>27.968</c:v>
                </c:pt>
                <c:pt idx="1968">
                  <c:v>27.981999999999999</c:v>
                </c:pt>
                <c:pt idx="1969">
                  <c:v>27.997</c:v>
                </c:pt>
                <c:pt idx="1970">
                  <c:v>28.010999999999999</c:v>
                </c:pt>
                <c:pt idx="1971">
                  <c:v>28.024000000000001</c:v>
                </c:pt>
                <c:pt idx="1972">
                  <c:v>28.039000000000001</c:v>
                </c:pt>
                <c:pt idx="1973">
                  <c:v>28.053999999999998</c:v>
                </c:pt>
                <c:pt idx="1974">
                  <c:v>28.068999999999999</c:v>
                </c:pt>
                <c:pt idx="1975">
                  <c:v>28.085999999999999</c:v>
                </c:pt>
                <c:pt idx="1976">
                  <c:v>28.100999999999999</c:v>
                </c:pt>
                <c:pt idx="1977">
                  <c:v>28.114999999999998</c:v>
                </c:pt>
                <c:pt idx="1978">
                  <c:v>28.129000000000001</c:v>
                </c:pt>
                <c:pt idx="1979">
                  <c:v>28.143000000000001</c:v>
                </c:pt>
                <c:pt idx="1980">
                  <c:v>28.157</c:v>
                </c:pt>
                <c:pt idx="1981">
                  <c:v>28.172000000000001</c:v>
                </c:pt>
                <c:pt idx="1982">
                  <c:v>28.186</c:v>
                </c:pt>
                <c:pt idx="1983">
                  <c:v>28.2</c:v>
                </c:pt>
                <c:pt idx="1984">
                  <c:v>28.215</c:v>
                </c:pt>
                <c:pt idx="1985">
                  <c:v>28.228000000000002</c:v>
                </c:pt>
                <c:pt idx="1986">
                  <c:v>28.242000000000001</c:v>
                </c:pt>
                <c:pt idx="1987">
                  <c:v>28.257999999999999</c:v>
                </c:pt>
                <c:pt idx="1988">
                  <c:v>28.274000000000001</c:v>
                </c:pt>
                <c:pt idx="1989">
                  <c:v>28.29</c:v>
                </c:pt>
                <c:pt idx="1990">
                  <c:v>28.305</c:v>
                </c:pt>
                <c:pt idx="1991">
                  <c:v>28.318999999999999</c:v>
                </c:pt>
                <c:pt idx="1992">
                  <c:v>28.332999999999998</c:v>
                </c:pt>
                <c:pt idx="1993">
                  <c:v>28.347000000000001</c:v>
                </c:pt>
                <c:pt idx="1994">
                  <c:v>28.361000000000001</c:v>
                </c:pt>
                <c:pt idx="1995">
                  <c:v>28.376000000000001</c:v>
                </c:pt>
                <c:pt idx="1996">
                  <c:v>28.39</c:v>
                </c:pt>
                <c:pt idx="1997">
                  <c:v>28.405000000000001</c:v>
                </c:pt>
                <c:pt idx="1998">
                  <c:v>28.419</c:v>
                </c:pt>
                <c:pt idx="1999">
                  <c:v>28.431999999999999</c:v>
                </c:pt>
                <c:pt idx="2000">
                  <c:v>28.446000000000002</c:v>
                </c:pt>
                <c:pt idx="2001">
                  <c:v>28.462</c:v>
                </c:pt>
                <c:pt idx="2002">
                  <c:v>28.478000000000002</c:v>
                </c:pt>
                <c:pt idx="2003">
                  <c:v>28.492999999999999</c:v>
                </c:pt>
                <c:pt idx="2004">
                  <c:v>28.509</c:v>
                </c:pt>
                <c:pt idx="2005">
                  <c:v>28.523</c:v>
                </c:pt>
                <c:pt idx="2006">
                  <c:v>28.536000000000001</c:v>
                </c:pt>
                <c:pt idx="2007">
                  <c:v>28.550999999999998</c:v>
                </c:pt>
                <c:pt idx="2008">
                  <c:v>28.565000000000001</c:v>
                </c:pt>
                <c:pt idx="2009">
                  <c:v>28.579000000000001</c:v>
                </c:pt>
                <c:pt idx="2010">
                  <c:v>28.594000000000001</c:v>
                </c:pt>
                <c:pt idx="2011">
                  <c:v>28.609000000000002</c:v>
                </c:pt>
                <c:pt idx="2012">
                  <c:v>28.622</c:v>
                </c:pt>
                <c:pt idx="2013">
                  <c:v>28.635999999999999</c:v>
                </c:pt>
                <c:pt idx="2014">
                  <c:v>28.65</c:v>
                </c:pt>
                <c:pt idx="2015">
                  <c:v>28.664999999999999</c:v>
                </c:pt>
                <c:pt idx="2016">
                  <c:v>28.681999999999999</c:v>
                </c:pt>
                <c:pt idx="2017">
                  <c:v>28.696999999999999</c:v>
                </c:pt>
                <c:pt idx="2018">
                  <c:v>28.712</c:v>
                </c:pt>
                <c:pt idx="2019">
                  <c:v>28.727</c:v>
                </c:pt>
                <c:pt idx="2020">
                  <c:v>28.741</c:v>
                </c:pt>
                <c:pt idx="2021">
                  <c:v>28.754000000000001</c:v>
                </c:pt>
                <c:pt idx="2022">
                  <c:v>28.768999999999998</c:v>
                </c:pt>
                <c:pt idx="2023">
                  <c:v>28.783000000000001</c:v>
                </c:pt>
                <c:pt idx="2024">
                  <c:v>28.797000000000001</c:v>
                </c:pt>
                <c:pt idx="2025">
                  <c:v>28.812999999999999</c:v>
                </c:pt>
                <c:pt idx="2026">
                  <c:v>28.826000000000001</c:v>
                </c:pt>
                <c:pt idx="2027">
                  <c:v>28.838999999999999</c:v>
                </c:pt>
                <c:pt idx="2028">
                  <c:v>28.853999999999999</c:v>
                </c:pt>
                <c:pt idx="2029">
                  <c:v>28.869</c:v>
                </c:pt>
                <c:pt idx="2030">
                  <c:v>28.885999999999999</c:v>
                </c:pt>
                <c:pt idx="2031">
                  <c:v>28.901</c:v>
                </c:pt>
                <c:pt idx="2032">
                  <c:v>28.916</c:v>
                </c:pt>
                <c:pt idx="2033">
                  <c:v>28.931000000000001</c:v>
                </c:pt>
                <c:pt idx="2034">
                  <c:v>28.945</c:v>
                </c:pt>
                <c:pt idx="2035">
                  <c:v>28.957999999999998</c:v>
                </c:pt>
                <c:pt idx="2036">
                  <c:v>28.972999999999999</c:v>
                </c:pt>
                <c:pt idx="2037">
                  <c:v>28.986999999999998</c:v>
                </c:pt>
                <c:pt idx="2038">
                  <c:v>29.001000000000001</c:v>
                </c:pt>
                <c:pt idx="2039">
                  <c:v>29.016999999999999</c:v>
                </c:pt>
                <c:pt idx="2040">
                  <c:v>29.03</c:v>
                </c:pt>
                <c:pt idx="2041">
                  <c:v>29.042999999999999</c:v>
                </c:pt>
                <c:pt idx="2042">
                  <c:v>29.058</c:v>
                </c:pt>
                <c:pt idx="2043">
                  <c:v>29.074000000000002</c:v>
                </c:pt>
                <c:pt idx="2044">
                  <c:v>29.088999999999999</c:v>
                </c:pt>
                <c:pt idx="2045">
                  <c:v>29.105</c:v>
                </c:pt>
                <c:pt idx="2046">
                  <c:v>29.12</c:v>
                </c:pt>
                <c:pt idx="2047">
                  <c:v>29.134</c:v>
                </c:pt>
                <c:pt idx="2048">
                  <c:v>29.15</c:v>
                </c:pt>
                <c:pt idx="2049">
                  <c:v>29.163</c:v>
                </c:pt>
                <c:pt idx="2050">
                  <c:v>29.177</c:v>
                </c:pt>
                <c:pt idx="2051">
                  <c:v>29.192</c:v>
                </c:pt>
                <c:pt idx="2052">
                  <c:v>29.207000000000001</c:v>
                </c:pt>
                <c:pt idx="2053">
                  <c:v>29.221</c:v>
                </c:pt>
                <c:pt idx="2054">
                  <c:v>29.234999999999999</c:v>
                </c:pt>
                <c:pt idx="2055">
                  <c:v>29.248000000000001</c:v>
                </c:pt>
                <c:pt idx="2056">
                  <c:v>29.262</c:v>
                </c:pt>
                <c:pt idx="2057">
                  <c:v>29.279</c:v>
                </c:pt>
                <c:pt idx="2058">
                  <c:v>29.294</c:v>
                </c:pt>
                <c:pt idx="2059">
                  <c:v>29.309000000000001</c:v>
                </c:pt>
                <c:pt idx="2060">
                  <c:v>29.324999999999999</c:v>
                </c:pt>
                <c:pt idx="2061">
                  <c:v>29.34</c:v>
                </c:pt>
                <c:pt idx="2062">
                  <c:v>29.353000000000002</c:v>
                </c:pt>
                <c:pt idx="2063">
                  <c:v>29.367000000000001</c:v>
                </c:pt>
                <c:pt idx="2064">
                  <c:v>29.381</c:v>
                </c:pt>
                <c:pt idx="2065">
                  <c:v>29.395</c:v>
                </c:pt>
                <c:pt idx="2066">
                  <c:v>29.411000000000001</c:v>
                </c:pt>
                <c:pt idx="2067">
                  <c:v>29.425000000000001</c:v>
                </c:pt>
                <c:pt idx="2068">
                  <c:v>29.437999999999999</c:v>
                </c:pt>
                <c:pt idx="2069">
                  <c:v>29.452000000000002</c:v>
                </c:pt>
                <c:pt idx="2070">
                  <c:v>29.466000000000001</c:v>
                </c:pt>
                <c:pt idx="2071">
                  <c:v>29.483000000000001</c:v>
                </c:pt>
                <c:pt idx="2072">
                  <c:v>29.498000000000001</c:v>
                </c:pt>
                <c:pt idx="2073">
                  <c:v>29.513000000000002</c:v>
                </c:pt>
                <c:pt idx="2074">
                  <c:v>29.529</c:v>
                </c:pt>
                <c:pt idx="2075">
                  <c:v>29.544</c:v>
                </c:pt>
                <c:pt idx="2076">
                  <c:v>29.556999999999999</c:v>
                </c:pt>
                <c:pt idx="2077">
                  <c:v>29.571000000000002</c:v>
                </c:pt>
                <c:pt idx="2078">
                  <c:v>29.585000000000001</c:v>
                </c:pt>
                <c:pt idx="2079">
                  <c:v>29.599</c:v>
                </c:pt>
                <c:pt idx="2080">
                  <c:v>29.614999999999998</c:v>
                </c:pt>
                <c:pt idx="2081">
                  <c:v>29.629000000000001</c:v>
                </c:pt>
                <c:pt idx="2082">
                  <c:v>29.641999999999999</c:v>
                </c:pt>
                <c:pt idx="2083">
                  <c:v>29.655999999999999</c:v>
                </c:pt>
                <c:pt idx="2084">
                  <c:v>29.670999999999999</c:v>
                </c:pt>
                <c:pt idx="2085">
                  <c:v>29.686</c:v>
                </c:pt>
                <c:pt idx="2086">
                  <c:v>29.702000000000002</c:v>
                </c:pt>
                <c:pt idx="2087">
                  <c:v>29.716999999999999</c:v>
                </c:pt>
                <c:pt idx="2088">
                  <c:v>29.731999999999999</c:v>
                </c:pt>
                <c:pt idx="2089">
                  <c:v>29.748000000000001</c:v>
                </c:pt>
                <c:pt idx="2090">
                  <c:v>29.76</c:v>
                </c:pt>
                <c:pt idx="2091">
                  <c:v>29.773</c:v>
                </c:pt>
                <c:pt idx="2092">
                  <c:v>29.786999999999999</c:v>
                </c:pt>
                <c:pt idx="2093">
                  <c:v>29.800999999999998</c:v>
                </c:pt>
                <c:pt idx="2094">
                  <c:v>29.815999999999999</c:v>
                </c:pt>
                <c:pt idx="2095">
                  <c:v>29.831</c:v>
                </c:pt>
                <c:pt idx="2096">
                  <c:v>29.844000000000001</c:v>
                </c:pt>
                <c:pt idx="2097">
                  <c:v>29.856999999999999</c:v>
                </c:pt>
                <c:pt idx="2098">
                  <c:v>29.873000000000001</c:v>
                </c:pt>
                <c:pt idx="2099">
                  <c:v>29.888000000000002</c:v>
                </c:pt>
                <c:pt idx="2100">
                  <c:v>29.902999999999999</c:v>
                </c:pt>
                <c:pt idx="2101">
                  <c:v>29.919</c:v>
                </c:pt>
                <c:pt idx="2102">
                  <c:v>29.934000000000001</c:v>
                </c:pt>
                <c:pt idx="2103">
                  <c:v>29.949000000000002</c:v>
                </c:pt>
                <c:pt idx="2104">
                  <c:v>29.963999999999999</c:v>
                </c:pt>
                <c:pt idx="2105">
                  <c:v>29.977</c:v>
                </c:pt>
                <c:pt idx="2106">
                  <c:v>29.991</c:v>
                </c:pt>
                <c:pt idx="2107">
                  <c:v>30.007000000000001</c:v>
                </c:pt>
              </c:numCache>
            </c:numRef>
          </c:xVal>
          <c:yVal>
            <c:numRef>
              <c:f>'5Hｚ'!$D$4:$D$2249</c:f>
              <c:numCache>
                <c:formatCode>General</c:formatCode>
                <c:ptCount val="2246"/>
                <c:pt idx="0">
                  <c:v>-988.17</c:v>
                </c:pt>
                <c:pt idx="1">
                  <c:v>-794.2</c:v>
                </c:pt>
                <c:pt idx="2">
                  <c:v>-562.78</c:v>
                </c:pt>
                <c:pt idx="3">
                  <c:v>-270.52999999999997</c:v>
                </c:pt>
                <c:pt idx="4">
                  <c:v>370.74</c:v>
                </c:pt>
                <c:pt idx="5">
                  <c:v>647.87</c:v>
                </c:pt>
                <c:pt idx="6">
                  <c:v>854.72</c:v>
                </c:pt>
                <c:pt idx="7">
                  <c:v>969.31</c:v>
                </c:pt>
                <c:pt idx="8">
                  <c:v>979.53</c:v>
                </c:pt>
                <c:pt idx="9">
                  <c:v>697.15</c:v>
                </c:pt>
                <c:pt idx="10">
                  <c:v>435</c:v>
                </c:pt>
                <c:pt idx="11">
                  <c:v>125.81</c:v>
                </c:pt>
                <c:pt idx="12">
                  <c:v>-199.69</c:v>
                </c:pt>
                <c:pt idx="13">
                  <c:v>-503.84</c:v>
                </c:pt>
                <c:pt idx="14">
                  <c:v>-919.57</c:v>
                </c:pt>
                <c:pt idx="15">
                  <c:v>-988.52</c:v>
                </c:pt>
                <c:pt idx="16">
                  <c:v>-951.14</c:v>
                </c:pt>
                <c:pt idx="17">
                  <c:v>-586.86</c:v>
                </c:pt>
                <c:pt idx="18">
                  <c:v>-299.44</c:v>
                </c:pt>
                <c:pt idx="19">
                  <c:v>22.77</c:v>
                </c:pt>
                <c:pt idx="20">
                  <c:v>343.16</c:v>
                </c:pt>
                <c:pt idx="21">
                  <c:v>625.4</c:v>
                </c:pt>
                <c:pt idx="22">
                  <c:v>963.15</c:v>
                </c:pt>
                <c:pt idx="23">
                  <c:v>983.38</c:v>
                </c:pt>
                <c:pt idx="24">
                  <c:v>898.54</c:v>
                </c:pt>
                <c:pt idx="25">
                  <c:v>718.22</c:v>
                </c:pt>
                <c:pt idx="26">
                  <c:v>462.3</c:v>
                </c:pt>
                <c:pt idx="27">
                  <c:v>-171.13</c:v>
                </c:pt>
                <c:pt idx="28">
                  <c:v>-478.43</c:v>
                </c:pt>
                <c:pt idx="29">
                  <c:v>-733.79</c:v>
                </c:pt>
                <c:pt idx="30">
                  <c:v>-909.49</c:v>
                </c:pt>
                <c:pt idx="31">
                  <c:v>-959.82</c:v>
                </c:pt>
                <c:pt idx="32">
                  <c:v>-829.97</c:v>
                </c:pt>
                <c:pt idx="33">
                  <c:v>-611.64</c:v>
                </c:pt>
                <c:pt idx="34">
                  <c:v>-6.91</c:v>
                </c:pt>
                <c:pt idx="35">
                  <c:v>315.23</c:v>
                </c:pt>
                <c:pt idx="36">
                  <c:v>603.07000000000005</c:v>
                </c:pt>
                <c:pt idx="37">
                  <c:v>824.76</c:v>
                </c:pt>
                <c:pt idx="38">
                  <c:v>957.41</c:v>
                </c:pt>
                <c:pt idx="39">
                  <c:v>911.91</c:v>
                </c:pt>
                <c:pt idx="40">
                  <c:v>739.15</c:v>
                </c:pt>
                <c:pt idx="41">
                  <c:v>489.11</c:v>
                </c:pt>
                <c:pt idx="42">
                  <c:v>185.31</c:v>
                </c:pt>
                <c:pt idx="43">
                  <c:v>-140.75</c:v>
                </c:pt>
                <c:pt idx="44">
                  <c:v>-713.98</c:v>
                </c:pt>
                <c:pt idx="45">
                  <c:v>-898.08</c:v>
                </c:pt>
                <c:pt idx="46">
                  <c:v>-985.79</c:v>
                </c:pt>
                <c:pt idx="47">
                  <c:v>-967.94</c:v>
                </c:pt>
                <c:pt idx="48">
                  <c:v>-635.16</c:v>
                </c:pt>
                <c:pt idx="49">
                  <c:v>-356</c:v>
                </c:pt>
                <c:pt idx="50">
                  <c:v>-37.08</c:v>
                </c:pt>
                <c:pt idx="51">
                  <c:v>579.13</c:v>
                </c:pt>
                <c:pt idx="52">
                  <c:v>809.01</c:v>
                </c:pt>
                <c:pt idx="53">
                  <c:v>951.39</c:v>
                </c:pt>
                <c:pt idx="54">
                  <c:v>990.45</c:v>
                </c:pt>
                <c:pt idx="55">
                  <c:v>924.44</c:v>
                </c:pt>
                <c:pt idx="56">
                  <c:v>760.29</c:v>
                </c:pt>
                <c:pt idx="57">
                  <c:v>215.2</c:v>
                </c:pt>
                <c:pt idx="58">
                  <c:v>-110.65</c:v>
                </c:pt>
                <c:pt idx="59">
                  <c:v>-425.09</c:v>
                </c:pt>
                <c:pt idx="60">
                  <c:v>-692.98</c:v>
                </c:pt>
                <c:pt idx="61">
                  <c:v>-982.85</c:v>
                </c:pt>
                <c:pt idx="62">
                  <c:v>-974.66</c:v>
                </c:pt>
                <c:pt idx="63">
                  <c:v>-658.26</c:v>
                </c:pt>
                <c:pt idx="64">
                  <c:v>-384.07</c:v>
                </c:pt>
                <c:pt idx="65">
                  <c:v>-67.11</c:v>
                </c:pt>
                <c:pt idx="66">
                  <c:v>555.54</c:v>
                </c:pt>
                <c:pt idx="67">
                  <c:v>791.93</c:v>
                </c:pt>
                <c:pt idx="68">
                  <c:v>943.06</c:v>
                </c:pt>
                <c:pt idx="69">
                  <c:v>935.85</c:v>
                </c:pt>
                <c:pt idx="70">
                  <c:v>779.68</c:v>
                </c:pt>
                <c:pt idx="71">
                  <c:v>541.04999999999995</c:v>
                </c:pt>
                <c:pt idx="72">
                  <c:v>244.25</c:v>
                </c:pt>
                <c:pt idx="73">
                  <c:v>-398.77</c:v>
                </c:pt>
                <c:pt idx="74">
                  <c:v>-672.33</c:v>
                </c:pt>
                <c:pt idx="75">
                  <c:v>-979.63</c:v>
                </c:pt>
                <c:pt idx="76">
                  <c:v>-980.89</c:v>
                </c:pt>
                <c:pt idx="77">
                  <c:v>-877.57</c:v>
                </c:pt>
                <c:pt idx="78">
                  <c:v>-411.3</c:v>
                </c:pt>
                <c:pt idx="79">
                  <c:v>-96.58</c:v>
                </c:pt>
                <c:pt idx="80">
                  <c:v>230.32</c:v>
                </c:pt>
                <c:pt idx="81">
                  <c:v>774.36</c:v>
                </c:pt>
                <c:pt idx="82">
                  <c:v>934.31</c:v>
                </c:pt>
                <c:pt idx="83">
                  <c:v>992.83</c:v>
                </c:pt>
                <c:pt idx="84">
                  <c:v>797.39</c:v>
                </c:pt>
                <c:pt idx="85">
                  <c:v>565.27</c:v>
                </c:pt>
                <c:pt idx="86">
                  <c:v>272.45999999999998</c:v>
                </c:pt>
                <c:pt idx="87">
                  <c:v>-52.34</c:v>
                </c:pt>
                <c:pt idx="88">
                  <c:v>-651.19000000000005</c:v>
                </c:pt>
                <c:pt idx="89">
                  <c:v>-859.3</c:v>
                </c:pt>
                <c:pt idx="90">
                  <c:v>-985.79</c:v>
                </c:pt>
                <c:pt idx="91">
                  <c:v>-891.78</c:v>
                </c:pt>
                <c:pt idx="92">
                  <c:v>-702.5</c:v>
                </c:pt>
                <c:pt idx="93">
                  <c:v>-126.54</c:v>
                </c:pt>
                <c:pt idx="94">
                  <c:v>200.85</c:v>
                </c:pt>
                <c:pt idx="95">
                  <c:v>506.12</c:v>
                </c:pt>
                <c:pt idx="96">
                  <c:v>923.32</c:v>
                </c:pt>
                <c:pt idx="97">
                  <c:v>992.2</c:v>
                </c:pt>
                <c:pt idx="98">
                  <c:v>953.98</c:v>
                </c:pt>
                <c:pt idx="99">
                  <c:v>589.49</c:v>
                </c:pt>
                <c:pt idx="100">
                  <c:v>300.67</c:v>
                </c:pt>
                <c:pt idx="101">
                  <c:v>-22.45</c:v>
                </c:pt>
                <c:pt idx="102">
                  <c:v>-344.8</c:v>
                </c:pt>
                <c:pt idx="103">
                  <c:v>-844.81</c:v>
                </c:pt>
                <c:pt idx="104">
                  <c:v>-969.69</c:v>
                </c:pt>
                <c:pt idx="105">
                  <c:v>-905.92</c:v>
                </c:pt>
                <c:pt idx="106">
                  <c:v>-723.92</c:v>
                </c:pt>
                <c:pt idx="107">
                  <c:v>-465.34</c:v>
                </c:pt>
                <c:pt idx="108">
                  <c:v>172.01</c:v>
                </c:pt>
                <c:pt idx="109">
                  <c:v>480.92</c:v>
                </c:pt>
                <c:pt idx="110">
                  <c:v>737.26</c:v>
                </c:pt>
                <c:pt idx="111">
                  <c:v>991.92</c:v>
                </c:pt>
                <c:pt idx="112">
                  <c:v>963.22</c:v>
                </c:pt>
                <c:pt idx="113">
                  <c:v>832.25</c:v>
                </c:pt>
                <c:pt idx="114">
                  <c:v>613.71</c:v>
                </c:pt>
                <c:pt idx="115">
                  <c:v>7.16</c:v>
                </c:pt>
                <c:pt idx="116">
                  <c:v>-316.73</c:v>
                </c:pt>
                <c:pt idx="117">
                  <c:v>-605.9</c:v>
                </c:pt>
                <c:pt idx="118">
                  <c:v>-963.25</c:v>
                </c:pt>
                <c:pt idx="119">
                  <c:v>-993.63</c:v>
                </c:pt>
                <c:pt idx="120">
                  <c:v>-917.96</c:v>
                </c:pt>
                <c:pt idx="121">
                  <c:v>-491.52</c:v>
                </c:pt>
                <c:pt idx="122">
                  <c:v>-185.69</c:v>
                </c:pt>
                <c:pt idx="123">
                  <c:v>455.51</c:v>
                </c:pt>
                <c:pt idx="124">
                  <c:v>718.22</c:v>
                </c:pt>
                <c:pt idx="125">
                  <c:v>902.53</c:v>
                </c:pt>
                <c:pt idx="126">
                  <c:v>990.73</c:v>
                </c:pt>
                <c:pt idx="127">
                  <c:v>849.54</c:v>
                </c:pt>
                <c:pt idx="128">
                  <c:v>637.72</c:v>
                </c:pt>
                <c:pt idx="129">
                  <c:v>357.93</c:v>
                </c:pt>
                <c:pt idx="130">
                  <c:v>-288.24</c:v>
                </c:pt>
                <c:pt idx="131">
                  <c:v>-582.59</c:v>
                </c:pt>
                <c:pt idx="132">
                  <c:v>-813.17</c:v>
                </c:pt>
                <c:pt idx="133">
                  <c:v>-995.94</c:v>
                </c:pt>
                <c:pt idx="134">
                  <c:v>-929.44</c:v>
                </c:pt>
                <c:pt idx="135">
                  <c:v>-517.28</c:v>
                </c:pt>
                <c:pt idx="136">
                  <c:v>-214.81</c:v>
                </c:pt>
                <c:pt idx="137">
                  <c:v>113.35</c:v>
                </c:pt>
                <c:pt idx="138">
                  <c:v>697.78</c:v>
                </c:pt>
                <c:pt idx="139">
                  <c:v>890.56</c:v>
                </c:pt>
                <c:pt idx="140">
                  <c:v>987.51</c:v>
                </c:pt>
                <c:pt idx="141">
                  <c:v>864.59</c:v>
                </c:pt>
                <c:pt idx="142">
                  <c:v>659.84</c:v>
                </c:pt>
                <c:pt idx="143">
                  <c:v>385.02</c:v>
                </c:pt>
                <c:pt idx="144">
                  <c:v>66.66</c:v>
                </c:pt>
                <c:pt idx="145">
                  <c:v>-558.37</c:v>
                </c:pt>
                <c:pt idx="146">
                  <c:v>-796.37</c:v>
                </c:pt>
                <c:pt idx="147">
                  <c:v>-948.55</c:v>
                </c:pt>
                <c:pt idx="148">
                  <c:v>-941.13</c:v>
                </c:pt>
                <c:pt idx="149">
                  <c:v>-783</c:v>
                </c:pt>
                <c:pt idx="150">
                  <c:v>-244</c:v>
                </c:pt>
                <c:pt idx="151">
                  <c:v>83.67</c:v>
                </c:pt>
                <c:pt idx="152">
                  <c:v>402.38</c:v>
                </c:pt>
                <c:pt idx="153">
                  <c:v>676.43</c:v>
                </c:pt>
                <c:pt idx="154">
                  <c:v>983.38</c:v>
                </c:pt>
                <c:pt idx="155">
                  <c:v>983.94</c:v>
                </c:pt>
                <c:pt idx="156">
                  <c:v>879.22</c:v>
                </c:pt>
                <c:pt idx="157">
                  <c:v>411.69</c:v>
                </c:pt>
                <c:pt idx="158">
                  <c:v>96.13</c:v>
                </c:pt>
                <c:pt idx="159">
                  <c:v>-231.82</c:v>
                </c:pt>
                <c:pt idx="160">
                  <c:v>-779.43</c:v>
                </c:pt>
                <c:pt idx="161">
                  <c:v>-939.38</c:v>
                </c:pt>
                <c:pt idx="162">
                  <c:v>-998.32</c:v>
                </c:pt>
                <c:pt idx="163">
                  <c:v>-802.04</c:v>
                </c:pt>
                <c:pt idx="164">
                  <c:v>-567.61</c:v>
                </c:pt>
                <c:pt idx="165">
                  <c:v>-272.56</c:v>
                </c:pt>
                <c:pt idx="166">
                  <c:v>374.73</c:v>
                </c:pt>
                <c:pt idx="167">
                  <c:v>654.52</c:v>
                </c:pt>
                <c:pt idx="168">
                  <c:v>863.47</c:v>
                </c:pt>
                <c:pt idx="169">
                  <c:v>988.35</c:v>
                </c:pt>
                <c:pt idx="170">
                  <c:v>893.64</c:v>
                </c:pt>
                <c:pt idx="171">
                  <c:v>703.52</c:v>
                </c:pt>
                <c:pt idx="172">
                  <c:v>125.74</c:v>
                </c:pt>
                <c:pt idx="173">
                  <c:v>-203.26</c:v>
                </c:pt>
                <c:pt idx="174">
                  <c:v>-509.79</c:v>
                </c:pt>
                <c:pt idx="175">
                  <c:v>-929.51</c:v>
                </c:pt>
                <c:pt idx="176">
                  <c:v>-998.18</c:v>
                </c:pt>
                <c:pt idx="177">
                  <c:v>-960.45</c:v>
                </c:pt>
                <c:pt idx="178">
                  <c:v>-591.9</c:v>
                </c:pt>
                <c:pt idx="179">
                  <c:v>-301.19</c:v>
                </c:pt>
                <c:pt idx="180">
                  <c:v>347.71</c:v>
                </c:pt>
                <c:pt idx="181">
                  <c:v>632.96</c:v>
                </c:pt>
                <c:pt idx="182">
                  <c:v>849.33</c:v>
                </c:pt>
                <c:pt idx="183">
                  <c:v>993.88</c:v>
                </c:pt>
                <c:pt idx="184">
                  <c:v>907.5</c:v>
                </c:pt>
                <c:pt idx="185">
                  <c:v>725.29</c:v>
                </c:pt>
                <c:pt idx="186">
                  <c:v>466.22</c:v>
                </c:pt>
                <c:pt idx="187">
                  <c:v>-173.37</c:v>
                </c:pt>
                <c:pt idx="188">
                  <c:v>-483.75</c:v>
                </c:pt>
                <c:pt idx="189">
                  <c:v>-741.63</c:v>
                </c:pt>
                <c:pt idx="190">
                  <c:v>-997.41</c:v>
                </c:pt>
                <c:pt idx="191">
                  <c:v>-968.5</c:v>
                </c:pt>
                <c:pt idx="192">
                  <c:v>-615.70000000000005</c:v>
                </c:pt>
                <c:pt idx="193">
                  <c:v>-329.68</c:v>
                </c:pt>
                <c:pt idx="194">
                  <c:v>-5.16</c:v>
                </c:pt>
                <c:pt idx="195">
                  <c:v>610.28</c:v>
                </c:pt>
                <c:pt idx="196">
                  <c:v>834.35</c:v>
                </c:pt>
                <c:pt idx="197">
                  <c:v>968.05</c:v>
                </c:pt>
                <c:pt idx="198">
                  <c:v>997.94</c:v>
                </c:pt>
                <c:pt idx="199">
                  <c:v>745.8</c:v>
                </c:pt>
                <c:pt idx="200">
                  <c:v>492.68</c:v>
                </c:pt>
                <c:pt idx="201">
                  <c:v>185.87</c:v>
                </c:pt>
                <c:pt idx="202">
                  <c:v>-457.92</c:v>
                </c:pt>
                <c:pt idx="203">
                  <c:v>-722.1</c:v>
                </c:pt>
                <c:pt idx="204">
                  <c:v>-907.25</c:v>
                </c:pt>
                <c:pt idx="205">
                  <c:v>-976.62</c:v>
                </c:pt>
                <c:pt idx="206">
                  <c:v>-853.84</c:v>
                </c:pt>
                <c:pt idx="207">
                  <c:v>-357.4</c:v>
                </c:pt>
                <c:pt idx="208">
                  <c:v>-34.979999999999997</c:v>
                </c:pt>
                <c:pt idx="209">
                  <c:v>291.92</c:v>
                </c:pt>
                <c:pt idx="210">
                  <c:v>817.97</c:v>
                </c:pt>
                <c:pt idx="211">
                  <c:v>960.42</c:v>
                </c:pt>
                <c:pt idx="212">
                  <c:v>999.55</c:v>
                </c:pt>
                <c:pt idx="213">
                  <c:v>932</c:v>
                </c:pt>
                <c:pt idx="214">
                  <c:v>517.46</c:v>
                </c:pt>
                <c:pt idx="215">
                  <c:v>213.94</c:v>
                </c:pt>
                <c:pt idx="216">
                  <c:v>-115.06</c:v>
                </c:pt>
                <c:pt idx="217">
                  <c:v>-702.08</c:v>
                </c:pt>
                <c:pt idx="218">
                  <c:v>-895.7</c:v>
                </c:pt>
                <c:pt idx="219">
                  <c:v>-1001.47</c:v>
                </c:pt>
                <c:pt idx="220">
                  <c:v>-868.96</c:v>
                </c:pt>
                <c:pt idx="221">
                  <c:v>-662.39</c:v>
                </c:pt>
                <c:pt idx="222">
                  <c:v>-65.010000000000005</c:v>
                </c:pt>
                <c:pt idx="223">
                  <c:v>263.77999999999997</c:v>
                </c:pt>
                <c:pt idx="224">
                  <c:v>562.4</c:v>
                </c:pt>
                <c:pt idx="225">
                  <c:v>951.81</c:v>
                </c:pt>
                <c:pt idx="226">
                  <c:v>1000.39</c:v>
                </c:pt>
                <c:pt idx="227">
                  <c:v>942.5</c:v>
                </c:pt>
                <c:pt idx="228">
                  <c:v>542.59</c:v>
                </c:pt>
                <c:pt idx="229">
                  <c:v>243.13</c:v>
                </c:pt>
                <c:pt idx="230">
                  <c:v>-85.31</c:v>
                </c:pt>
                <c:pt idx="231">
                  <c:v>-405.56</c:v>
                </c:pt>
                <c:pt idx="232">
                  <c:v>-882.33</c:v>
                </c:pt>
                <c:pt idx="233">
                  <c:v>-989.15</c:v>
                </c:pt>
                <c:pt idx="234">
                  <c:v>-884.36</c:v>
                </c:pt>
                <c:pt idx="235">
                  <c:v>-684.86</c:v>
                </c:pt>
                <c:pt idx="236">
                  <c:v>-412.91</c:v>
                </c:pt>
                <c:pt idx="237">
                  <c:v>234.8</c:v>
                </c:pt>
                <c:pt idx="238">
                  <c:v>538.74</c:v>
                </c:pt>
                <c:pt idx="239">
                  <c:v>783.11</c:v>
                </c:pt>
                <c:pt idx="240">
                  <c:v>1001.44</c:v>
                </c:pt>
                <c:pt idx="241">
                  <c:v>952.79</c:v>
                </c:pt>
                <c:pt idx="242">
                  <c:v>802.71</c:v>
                </c:pt>
                <c:pt idx="243">
                  <c:v>272.04000000000002</c:v>
                </c:pt>
                <c:pt idx="244">
                  <c:v>-55.63</c:v>
                </c:pt>
                <c:pt idx="245">
                  <c:v>-378.05</c:v>
                </c:pt>
                <c:pt idx="246">
                  <c:v>-868.82</c:v>
                </c:pt>
                <c:pt idx="247">
                  <c:v>-984.6</c:v>
                </c:pt>
                <c:pt idx="248">
                  <c:v>-994.33</c:v>
                </c:pt>
                <c:pt idx="249">
                  <c:v>-706.21</c:v>
                </c:pt>
                <c:pt idx="250">
                  <c:v>-439.58</c:v>
                </c:pt>
                <c:pt idx="251">
                  <c:v>206.24</c:v>
                </c:pt>
                <c:pt idx="252">
                  <c:v>513.67999999999995</c:v>
                </c:pt>
                <c:pt idx="253">
                  <c:v>765.61</c:v>
                </c:pt>
                <c:pt idx="254">
                  <c:v>948.38</c:v>
                </c:pt>
                <c:pt idx="255">
                  <c:v>962.73</c:v>
                </c:pt>
                <c:pt idx="256">
                  <c:v>821.12</c:v>
                </c:pt>
                <c:pt idx="257">
                  <c:v>592.85</c:v>
                </c:pt>
                <c:pt idx="258">
                  <c:v>-25.18</c:v>
                </c:pt>
                <c:pt idx="259">
                  <c:v>-350.26</c:v>
                </c:pt>
                <c:pt idx="260">
                  <c:v>-636.63</c:v>
                </c:pt>
                <c:pt idx="261">
                  <c:v>-978.51</c:v>
                </c:pt>
                <c:pt idx="262">
                  <c:v>-998.67</c:v>
                </c:pt>
                <c:pt idx="263">
                  <c:v>-728.12</c:v>
                </c:pt>
                <c:pt idx="264">
                  <c:v>-466.46</c:v>
                </c:pt>
                <c:pt idx="265">
                  <c:v>-153.84</c:v>
                </c:pt>
                <c:pt idx="266">
                  <c:v>488.2</c:v>
                </c:pt>
                <c:pt idx="267">
                  <c:v>746.5</c:v>
                </c:pt>
                <c:pt idx="268">
                  <c:v>923.53</c:v>
                </c:pt>
                <c:pt idx="269">
                  <c:v>971.06</c:v>
                </c:pt>
                <c:pt idx="270">
                  <c:v>837.92</c:v>
                </c:pt>
                <c:pt idx="271">
                  <c:v>615.95000000000005</c:v>
                </c:pt>
                <c:pt idx="272">
                  <c:v>328.81</c:v>
                </c:pt>
                <c:pt idx="273">
                  <c:v>-323.10000000000002</c:v>
                </c:pt>
                <c:pt idx="274">
                  <c:v>-614.51</c:v>
                </c:pt>
                <c:pt idx="275">
                  <c:v>-973.19</c:v>
                </c:pt>
                <c:pt idx="276">
                  <c:v>-1002.03</c:v>
                </c:pt>
                <c:pt idx="277">
                  <c:v>-924.47</c:v>
                </c:pt>
                <c:pt idx="278">
                  <c:v>-492.22</c:v>
                </c:pt>
                <c:pt idx="279">
                  <c:v>-183.38</c:v>
                </c:pt>
                <c:pt idx="280">
                  <c:v>462.44</c:v>
                </c:pt>
                <c:pt idx="281">
                  <c:v>726.48</c:v>
                </c:pt>
                <c:pt idx="282">
                  <c:v>911.7</c:v>
                </c:pt>
                <c:pt idx="283">
                  <c:v>998.43</c:v>
                </c:pt>
                <c:pt idx="284">
                  <c:v>854.02</c:v>
                </c:pt>
                <c:pt idx="285">
                  <c:v>638.84</c:v>
                </c:pt>
                <c:pt idx="286">
                  <c:v>356.18</c:v>
                </c:pt>
                <c:pt idx="287">
                  <c:v>-295.45</c:v>
                </c:pt>
                <c:pt idx="288">
                  <c:v>-591.20000000000005</c:v>
                </c:pt>
                <c:pt idx="289">
                  <c:v>-822.69</c:v>
                </c:pt>
                <c:pt idx="290">
                  <c:v>-1004.76</c:v>
                </c:pt>
                <c:pt idx="291">
                  <c:v>-935.53</c:v>
                </c:pt>
                <c:pt idx="292">
                  <c:v>-518.4</c:v>
                </c:pt>
                <c:pt idx="293">
                  <c:v>-212.43</c:v>
                </c:pt>
                <c:pt idx="294">
                  <c:v>118.46</c:v>
                </c:pt>
                <c:pt idx="295">
                  <c:v>706.18</c:v>
                </c:pt>
                <c:pt idx="296">
                  <c:v>899.31</c:v>
                </c:pt>
                <c:pt idx="297">
                  <c:v>995.49</c:v>
                </c:pt>
                <c:pt idx="298">
                  <c:v>869.07</c:v>
                </c:pt>
                <c:pt idx="299">
                  <c:v>661.66</c:v>
                </c:pt>
                <c:pt idx="300">
                  <c:v>383.76</c:v>
                </c:pt>
                <c:pt idx="301">
                  <c:v>62.67</c:v>
                </c:pt>
                <c:pt idx="302">
                  <c:v>-567.19000000000005</c:v>
                </c:pt>
                <c:pt idx="303">
                  <c:v>-805.96</c:v>
                </c:pt>
                <c:pt idx="304">
                  <c:v>-957.44</c:v>
                </c:pt>
                <c:pt idx="305">
                  <c:v>-946.94</c:v>
                </c:pt>
                <c:pt idx="306">
                  <c:v>-787.06</c:v>
                </c:pt>
                <c:pt idx="307">
                  <c:v>-241.27</c:v>
                </c:pt>
                <c:pt idx="308">
                  <c:v>89.06</c:v>
                </c:pt>
                <c:pt idx="309">
                  <c:v>409.59</c:v>
                </c:pt>
                <c:pt idx="310">
                  <c:v>886.99</c:v>
                </c:pt>
                <c:pt idx="311">
                  <c:v>992.55</c:v>
                </c:pt>
                <c:pt idx="312">
                  <c:v>990.94</c:v>
                </c:pt>
                <c:pt idx="313">
                  <c:v>884.4</c:v>
                </c:pt>
                <c:pt idx="314">
                  <c:v>411.69</c:v>
                </c:pt>
                <c:pt idx="315">
                  <c:v>92.98</c:v>
                </c:pt>
                <c:pt idx="316">
                  <c:v>-238.12</c:v>
                </c:pt>
                <c:pt idx="317">
                  <c:v>-788.11</c:v>
                </c:pt>
                <c:pt idx="318">
                  <c:v>-948.13</c:v>
                </c:pt>
                <c:pt idx="319">
                  <c:v>-1006.44</c:v>
                </c:pt>
                <c:pt idx="320">
                  <c:v>-804.98</c:v>
                </c:pt>
                <c:pt idx="321">
                  <c:v>-567.96</c:v>
                </c:pt>
                <c:pt idx="322">
                  <c:v>59.59</c:v>
                </c:pt>
                <c:pt idx="323">
                  <c:v>382.99</c:v>
                </c:pt>
                <c:pt idx="324">
                  <c:v>664.11</c:v>
                </c:pt>
                <c:pt idx="325">
                  <c:v>873.2</c:v>
                </c:pt>
                <c:pt idx="326">
                  <c:v>996.89</c:v>
                </c:pt>
                <c:pt idx="327">
                  <c:v>899.59</c:v>
                </c:pt>
                <c:pt idx="328">
                  <c:v>706.25</c:v>
                </c:pt>
                <c:pt idx="329">
                  <c:v>122.59</c:v>
                </c:pt>
                <c:pt idx="330">
                  <c:v>-209.42</c:v>
                </c:pt>
                <c:pt idx="331">
                  <c:v>-517.77</c:v>
                </c:pt>
                <c:pt idx="332">
                  <c:v>-938.61</c:v>
                </c:pt>
                <c:pt idx="333">
                  <c:v>-1006.3</c:v>
                </c:pt>
                <c:pt idx="334">
                  <c:v>-823.04</c:v>
                </c:pt>
                <c:pt idx="335">
                  <c:v>-592.39</c:v>
                </c:pt>
                <c:pt idx="336">
                  <c:v>-298.39</c:v>
                </c:pt>
                <c:pt idx="337">
                  <c:v>355.34</c:v>
                </c:pt>
                <c:pt idx="338">
                  <c:v>641.57000000000005</c:v>
                </c:pt>
                <c:pt idx="339">
                  <c:v>858.5</c:v>
                </c:pt>
                <c:pt idx="340">
                  <c:v>1000.53</c:v>
                </c:pt>
                <c:pt idx="341">
                  <c:v>912.19</c:v>
                </c:pt>
                <c:pt idx="342">
                  <c:v>726.69</c:v>
                </c:pt>
                <c:pt idx="343">
                  <c:v>151.22</c:v>
                </c:pt>
                <c:pt idx="344">
                  <c:v>-180.65</c:v>
                </c:pt>
                <c:pt idx="345">
                  <c:v>-492.71</c:v>
                </c:pt>
                <c:pt idx="346">
                  <c:v>-928.74</c:v>
                </c:pt>
                <c:pt idx="347">
                  <c:v>-1005.6</c:v>
                </c:pt>
                <c:pt idx="348">
                  <c:v>-974.94</c:v>
                </c:pt>
                <c:pt idx="349">
                  <c:v>-616.33000000000004</c:v>
                </c:pt>
                <c:pt idx="350">
                  <c:v>-326.60000000000002</c:v>
                </c:pt>
                <c:pt idx="351">
                  <c:v>327.97</c:v>
                </c:pt>
                <c:pt idx="352">
                  <c:v>619.30999999999995</c:v>
                </c:pt>
                <c:pt idx="353">
                  <c:v>842.75</c:v>
                </c:pt>
                <c:pt idx="354">
                  <c:v>1003.61</c:v>
                </c:pt>
                <c:pt idx="355">
                  <c:v>923.74</c:v>
                </c:pt>
                <c:pt idx="356">
                  <c:v>746.5</c:v>
                </c:pt>
                <c:pt idx="357">
                  <c:v>180.27</c:v>
                </c:pt>
                <c:pt idx="358">
                  <c:v>-152.02000000000001</c:v>
                </c:pt>
                <c:pt idx="359">
                  <c:v>-467.37</c:v>
                </c:pt>
                <c:pt idx="360">
                  <c:v>-917.19</c:v>
                </c:pt>
                <c:pt idx="361">
                  <c:v>-1003.57</c:v>
                </c:pt>
                <c:pt idx="362">
                  <c:v>-982.92</c:v>
                </c:pt>
                <c:pt idx="363">
                  <c:v>-639.42999999999995</c:v>
                </c:pt>
                <c:pt idx="364">
                  <c:v>-354.11</c:v>
                </c:pt>
                <c:pt idx="365">
                  <c:v>300.04000000000002</c:v>
                </c:pt>
                <c:pt idx="366">
                  <c:v>596.21</c:v>
                </c:pt>
                <c:pt idx="367">
                  <c:v>827.14</c:v>
                </c:pt>
                <c:pt idx="368">
                  <c:v>1006.34</c:v>
                </c:pt>
                <c:pt idx="369">
                  <c:v>936.06</c:v>
                </c:pt>
                <c:pt idx="370">
                  <c:v>766.31</c:v>
                </c:pt>
                <c:pt idx="371">
                  <c:v>515.85</c:v>
                </c:pt>
                <c:pt idx="372">
                  <c:v>-122.48</c:v>
                </c:pt>
                <c:pt idx="373">
                  <c:v>-441.12</c:v>
                </c:pt>
                <c:pt idx="374">
                  <c:v>-905.08</c:v>
                </c:pt>
                <c:pt idx="375">
                  <c:v>-1000.49</c:v>
                </c:pt>
                <c:pt idx="376">
                  <c:v>-989.08</c:v>
                </c:pt>
                <c:pt idx="377">
                  <c:v>-662.04</c:v>
                </c:pt>
                <c:pt idx="378">
                  <c:v>-381.76</c:v>
                </c:pt>
                <c:pt idx="379">
                  <c:v>272.32</c:v>
                </c:pt>
                <c:pt idx="380">
                  <c:v>573.11</c:v>
                </c:pt>
                <c:pt idx="381">
                  <c:v>811.18</c:v>
                </c:pt>
                <c:pt idx="382">
                  <c:v>961.4</c:v>
                </c:pt>
                <c:pt idx="383">
                  <c:v>947.47</c:v>
                </c:pt>
                <c:pt idx="384">
                  <c:v>786.12</c:v>
                </c:pt>
                <c:pt idx="385">
                  <c:v>541.96</c:v>
                </c:pt>
                <c:pt idx="386">
                  <c:v>-92.94</c:v>
                </c:pt>
                <c:pt idx="387">
                  <c:v>-414.45</c:v>
                </c:pt>
                <c:pt idx="388">
                  <c:v>-690.46</c:v>
                </c:pt>
                <c:pt idx="389">
                  <c:v>-996.57</c:v>
                </c:pt>
                <c:pt idx="390">
                  <c:v>-994.61</c:v>
                </c:pt>
                <c:pt idx="391">
                  <c:v>-684.23</c:v>
                </c:pt>
                <c:pt idx="392">
                  <c:v>-408.71</c:v>
                </c:pt>
                <c:pt idx="393">
                  <c:v>-87.62</c:v>
                </c:pt>
                <c:pt idx="394">
                  <c:v>549.03</c:v>
                </c:pt>
                <c:pt idx="395">
                  <c:v>793.96</c:v>
                </c:pt>
                <c:pt idx="396">
                  <c:v>952.93</c:v>
                </c:pt>
                <c:pt idx="397">
                  <c:v>1009.21</c:v>
                </c:pt>
                <c:pt idx="398">
                  <c:v>804.11</c:v>
                </c:pt>
                <c:pt idx="399">
                  <c:v>565.9</c:v>
                </c:pt>
                <c:pt idx="400">
                  <c:v>266.79000000000002</c:v>
                </c:pt>
                <c:pt idx="401">
                  <c:v>-388.2</c:v>
                </c:pt>
                <c:pt idx="402">
                  <c:v>-669.46</c:v>
                </c:pt>
                <c:pt idx="403">
                  <c:v>-992.02</c:v>
                </c:pt>
                <c:pt idx="404">
                  <c:v>-1000.14</c:v>
                </c:pt>
                <c:pt idx="405">
                  <c:v>-901.02</c:v>
                </c:pt>
                <c:pt idx="406">
                  <c:v>-435.38</c:v>
                </c:pt>
                <c:pt idx="407">
                  <c:v>-117.65</c:v>
                </c:pt>
                <c:pt idx="408">
                  <c:v>524.17999999999995</c:v>
                </c:pt>
                <c:pt idx="409">
                  <c:v>775.48</c:v>
                </c:pt>
                <c:pt idx="410">
                  <c:v>942.71</c:v>
                </c:pt>
                <c:pt idx="411">
                  <c:v>1008.79</c:v>
                </c:pt>
                <c:pt idx="412">
                  <c:v>821.33</c:v>
                </c:pt>
                <c:pt idx="413">
                  <c:v>589.49</c:v>
                </c:pt>
                <c:pt idx="414">
                  <c:v>294.08999999999997</c:v>
                </c:pt>
                <c:pt idx="415">
                  <c:v>-361.39</c:v>
                </c:pt>
                <c:pt idx="416">
                  <c:v>-648.11</c:v>
                </c:pt>
                <c:pt idx="417">
                  <c:v>-864.41</c:v>
                </c:pt>
                <c:pt idx="418">
                  <c:v>-1004.55</c:v>
                </c:pt>
                <c:pt idx="419">
                  <c:v>-914.32</c:v>
                </c:pt>
                <c:pt idx="420">
                  <c:v>-462.33</c:v>
                </c:pt>
                <c:pt idx="421">
                  <c:v>-146.77000000000001</c:v>
                </c:pt>
                <c:pt idx="422">
                  <c:v>498.98</c:v>
                </c:pt>
                <c:pt idx="423">
                  <c:v>756.79</c:v>
                </c:pt>
                <c:pt idx="424">
                  <c:v>932.7</c:v>
                </c:pt>
                <c:pt idx="425">
                  <c:v>1007.53</c:v>
                </c:pt>
                <c:pt idx="426">
                  <c:v>838.13</c:v>
                </c:pt>
                <c:pt idx="427">
                  <c:v>613.36</c:v>
                </c:pt>
                <c:pt idx="428">
                  <c:v>322.64999999999998</c:v>
                </c:pt>
                <c:pt idx="429">
                  <c:v>-333.67</c:v>
                </c:pt>
                <c:pt idx="430">
                  <c:v>-625.42999999999995</c:v>
                </c:pt>
                <c:pt idx="431">
                  <c:v>-849.22</c:v>
                </c:pt>
                <c:pt idx="432">
                  <c:v>-1007.56</c:v>
                </c:pt>
                <c:pt idx="433">
                  <c:v>-926.92</c:v>
                </c:pt>
                <c:pt idx="434">
                  <c:v>-487.67</c:v>
                </c:pt>
                <c:pt idx="435">
                  <c:v>-175.19</c:v>
                </c:pt>
                <c:pt idx="436">
                  <c:v>474.06</c:v>
                </c:pt>
                <c:pt idx="437">
                  <c:v>737.61</c:v>
                </c:pt>
                <c:pt idx="438">
                  <c:v>921.15</c:v>
                </c:pt>
                <c:pt idx="439">
                  <c:v>1006.41</c:v>
                </c:pt>
                <c:pt idx="440">
                  <c:v>854.93</c:v>
                </c:pt>
                <c:pt idx="441">
                  <c:v>636.6</c:v>
                </c:pt>
                <c:pt idx="442">
                  <c:v>350.93</c:v>
                </c:pt>
                <c:pt idx="443">
                  <c:v>-305.81</c:v>
                </c:pt>
                <c:pt idx="444">
                  <c:v>-602.33000000000004</c:v>
                </c:pt>
                <c:pt idx="445">
                  <c:v>-833.33</c:v>
                </c:pt>
                <c:pt idx="446">
                  <c:v>-1010.22</c:v>
                </c:pt>
                <c:pt idx="447">
                  <c:v>-938.89</c:v>
                </c:pt>
                <c:pt idx="448">
                  <c:v>-513.22</c:v>
                </c:pt>
                <c:pt idx="449">
                  <c:v>-204.24</c:v>
                </c:pt>
                <c:pt idx="450">
                  <c:v>448.16</c:v>
                </c:pt>
                <c:pt idx="451">
                  <c:v>718.22</c:v>
                </c:pt>
                <c:pt idx="452">
                  <c:v>910.44</c:v>
                </c:pt>
                <c:pt idx="453">
                  <c:v>1003.68</c:v>
                </c:pt>
                <c:pt idx="454">
                  <c:v>871.1</c:v>
                </c:pt>
                <c:pt idx="455">
                  <c:v>659.77</c:v>
                </c:pt>
                <c:pt idx="456">
                  <c:v>378.3</c:v>
                </c:pt>
                <c:pt idx="457">
                  <c:v>-277.74</c:v>
                </c:pt>
                <c:pt idx="458">
                  <c:v>-578.80999999999995</c:v>
                </c:pt>
                <c:pt idx="459">
                  <c:v>-816.67</c:v>
                </c:pt>
                <c:pt idx="460">
                  <c:v>-1012.32</c:v>
                </c:pt>
                <c:pt idx="461">
                  <c:v>-949.88</c:v>
                </c:pt>
                <c:pt idx="462">
                  <c:v>-538.70000000000005</c:v>
                </c:pt>
                <c:pt idx="463">
                  <c:v>-233.29</c:v>
                </c:pt>
                <c:pt idx="464">
                  <c:v>99.63</c:v>
                </c:pt>
                <c:pt idx="465">
                  <c:v>697.36</c:v>
                </c:pt>
                <c:pt idx="466">
                  <c:v>897.49</c:v>
                </c:pt>
                <c:pt idx="467">
                  <c:v>1000.74</c:v>
                </c:pt>
                <c:pt idx="468">
                  <c:v>884.82</c:v>
                </c:pt>
                <c:pt idx="469">
                  <c:v>681.19</c:v>
                </c:pt>
                <c:pt idx="470">
                  <c:v>404.62</c:v>
                </c:pt>
                <c:pt idx="471">
                  <c:v>-250.09</c:v>
                </c:pt>
                <c:pt idx="472">
                  <c:v>-555.08000000000004</c:v>
                </c:pt>
                <c:pt idx="473">
                  <c:v>-799.8</c:v>
                </c:pt>
                <c:pt idx="474">
                  <c:v>-1012.74</c:v>
                </c:pt>
                <c:pt idx="475">
                  <c:v>-959.33</c:v>
                </c:pt>
                <c:pt idx="476">
                  <c:v>-562.91999999999996</c:v>
                </c:pt>
                <c:pt idx="477">
                  <c:v>-261.64</c:v>
                </c:pt>
                <c:pt idx="478">
                  <c:v>70.510000000000005</c:v>
                </c:pt>
                <c:pt idx="479">
                  <c:v>675.87</c:v>
                </c:pt>
                <c:pt idx="480">
                  <c:v>883.63</c:v>
                </c:pt>
                <c:pt idx="481">
                  <c:v>995.56</c:v>
                </c:pt>
                <c:pt idx="482">
                  <c:v>1000.53</c:v>
                </c:pt>
                <c:pt idx="483">
                  <c:v>701.91</c:v>
                </c:pt>
                <c:pt idx="484">
                  <c:v>431.01</c:v>
                </c:pt>
                <c:pt idx="485">
                  <c:v>111.67</c:v>
                </c:pt>
                <c:pt idx="486">
                  <c:v>-530.92999999999995</c:v>
                </c:pt>
                <c:pt idx="487">
                  <c:v>-782.02</c:v>
                </c:pt>
                <c:pt idx="488">
                  <c:v>-948.83</c:v>
                </c:pt>
                <c:pt idx="489">
                  <c:v>-969.2</c:v>
                </c:pt>
                <c:pt idx="490">
                  <c:v>-822.2</c:v>
                </c:pt>
                <c:pt idx="491">
                  <c:v>-289.99</c:v>
                </c:pt>
                <c:pt idx="492">
                  <c:v>41.18</c:v>
                </c:pt>
                <c:pt idx="493">
                  <c:v>367.8</c:v>
                </c:pt>
                <c:pt idx="494">
                  <c:v>869.56</c:v>
                </c:pt>
                <c:pt idx="495">
                  <c:v>990.24</c:v>
                </c:pt>
                <c:pt idx="496">
                  <c:v>1004.59</c:v>
                </c:pt>
                <c:pt idx="497">
                  <c:v>723.26</c:v>
                </c:pt>
                <c:pt idx="498">
                  <c:v>457.68</c:v>
                </c:pt>
                <c:pt idx="499">
                  <c:v>140.93</c:v>
                </c:pt>
                <c:pt idx="500">
                  <c:v>-193.11</c:v>
                </c:pt>
                <c:pt idx="501">
                  <c:v>-763.26</c:v>
                </c:pt>
                <c:pt idx="502">
                  <c:v>-937.7</c:v>
                </c:pt>
                <c:pt idx="503">
                  <c:v>-977.46</c:v>
                </c:pt>
                <c:pt idx="504">
                  <c:v>-839.14</c:v>
                </c:pt>
                <c:pt idx="505">
                  <c:v>-610.52</c:v>
                </c:pt>
                <c:pt idx="506">
                  <c:v>12.34</c:v>
                </c:pt>
                <c:pt idx="507">
                  <c:v>341.34</c:v>
                </c:pt>
                <c:pt idx="508">
                  <c:v>632.89</c:v>
                </c:pt>
                <c:pt idx="509">
                  <c:v>859.48</c:v>
                </c:pt>
                <c:pt idx="510">
                  <c:v>1008.79</c:v>
                </c:pt>
                <c:pt idx="511">
                  <c:v>925.63</c:v>
                </c:pt>
                <c:pt idx="512">
                  <c:v>744.12</c:v>
                </c:pt>
                <c:pt idx="513">
                  <c:v>170.26</c:v>
                </c:pt>
                <c:pt idx="514">
                  <c:v>-163.78</c:v>
                </c:pt>
                <c:pt idx="515">
                  <c:v>-480.18</c:v>
                </c:pt>
                <c:pt idx="516">
                  <c:v>-927.48</c:v>
                </c:pt>
                <c:pt idx="517">
                  <c:v>-1010.5</c:v>
                </c:pt>
                <c:pt idx="518">
                  <c:v>-855.1</c:v>
                </c:pt>
                <c:pt idx="519">
                  <c:v>-634.11</c:v>
                </c:pt>
                <c:pt idx="520">
                  <c:v>-16.989999999999998</c:v>
                </c:pt>
                <c:pt idx="521">
                  <c:v>313.83</c:v>
                </c:pt>
                <c:pt idx="522">
                  <c:v>610</c:v>
                </c:pt>
                <c:pt idx="523">
                  <c:v>839.95</c:v>
                </c:pt>
                <c:pt idx="524">
                  <c:v>1012.01</c:v>
                </c:pt>
                <c:pt idx="525">
                  <c:v>937.6</c:v>
                </c:pt>
                <c:pt idx="526">
                  <c:v>763.37</c:v>
                </c:pt>
                <c:pt idx="527">
                  <c:v>199.1</c:v>
                </c:pt>
              </c:numCache>
            </c:numRef>
          </c:yVal>
          <c:smooth val="1"/>
          <c:extLst>
            <c:ext xmlns:c16="http://schemas.microsoft.com/office/drawing/2014/chart" uri="{C3380CC4-5D6E-409C-BE32-E72D297353CC}">
              <c16:uniqueId val="{00000000-098F-4B81-B021-D4446F97B5E9}"/>
            </c:ext>
          </c:extLst>
        </c:ser>
        <c:ser>
          <c:idx val="1"/>
          <c:order val="1"/>
          <c:tx>
            <c:v>発電機取り付け後</c:v>
          </c:tx>
          <c:spPr>
            <a:ln w="19050" cap="rnd">
              <a:solidFill>
                <a:schemeClr val="accent2"/>
              </a:solidFill>
              <a:round/>
            </a:ln>
            <a:effectLst/>
          </c:spPr>
          <c:marker>
            <c:symbol val="circle"/>
            <c:size val="7"/>
            <c:spPr>
              <a:solidFill>
                <a:schemeClr val="accent2"/>
              </a:solidFill>
              <a:ln w="3175">
                <a:noFill/>
              </a:ln>
              <a:effectLst/>
            </c:spPr>
          </c:marker>
          <c:dLbls>
            <c:dLbl>
              <c:idx val="101"/>
              <c:layout/>
              <c:tx>
                <c:rich>
                  <a:bodyPr/>
                  <a:lstStyle/>
                  <a:p>
                    <a:r>
                      <a:rPr lang="en-US" altLang="ja-JP" dirty="0" smtClean="0"/>
                      <a:t>892</a:t>
                    </a:r>
                    <a:endParaRPr lang="en-US" altLang="ja-JP"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F6A-4FC2-AB5F-CA0BDE682E0D}"/>
                </c:ext>
              </c:extLst>
            </c:dLbl>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'5Hｚ'!$F:$F</c:f>
              <c:numCache>
                <c:formatCode>General</c:formatCode>
                <c:ptCount val="1048576"/>
                <c:pt idx="3">
                  <c:v>0</c:v>
                </c:pt>
                <c:pt idx="4">
                  <c:v>1E-3</c:v>
                </c:pt>
                <c:pt idx="5">
                  <c:v>2E-3</c:v>
                </c:pt>
                <c:pt idx="6">
                  <c:v>2E-3</c:v>
                </c:pt>
                <c:pt idx="7">
                  <c:v>3.0000000000000001E-3</c:v>
                </c:pt>
                <c:pt idx="8">
                  <c:v>3.0000000000000001E-3</c:v>
                </c:pt>
                <c:pt idx="9">
                  <c:v>8.0000000000000002E-3</c:v>
                </c:pt>
                <c:pt idx="10">
                  <c:v>1.7999999999999999E-2</c:v>
                </c:pt>
                <c:pt idx="11">
                  <c:v>2.9000000000000001E-2</c:v>
                </c:pt>
                <c:pt idx="12">
                  <c:v>0.04</c:v>
                </c:pt>
                <c:pt idx="13">
                  <c:v>5.2999999999999999E-2</c:v>
                </c:pt>
                <c:pt idx="14">
                  <c:v>6.4000000000000001E-2</c:v>
                </c:pt>
                <c:pt idx="15">
                  <c:v>7.4999999999999997E-2</c:v>
                </c:pt>
                <c:pt idx="16">
                  <c:v>8.7999999999999995E-2</c:v>
                </c:pt>
                <c:pt idx="17">
                  <c:v>0.1</c:v>
                </c:pt>
                <c:pt idx="18">
                  <c:v>0.113</c:v>
                </c:pt>
                <c:pt idx="19">
                  <c:v>0.128</c:v>
                </c:pt>
                <c:pt idx="20">
                  <c:v>0.14099999999999999</c:v>
                </c:pt>
                <c:pt idx="21">
                  <c:v>0.154</c:v>
                </c:pt>
                <c:pt idx="22">
                  <c:v>0.16700000000000001</c:v>
                </c:pt>
                <c:pt idx="23">
                  <c:v>0.18</c:v>
                </c:pt>
                <c:pt idx="24">
                  <c:v>0.193</c:v>
                </c:pt>
                <c:pt idx="25">
                  <c:v>0.20499999999999999</c:v>
                </c:pt>
                <c:pt idx="26">
                  <c:v>0.218</c:v>
                </c:pt>
                <c:pt idx="27">
                  <c:v>0.23</c:v>
                </c:pt>
                <c:pt idx="28">
                  <c:v>0.24199999999999999</c:v>
                </c:pt>
                <c:pt idx="29">
                  <c:v>0.25600000000000001</c:v>
                </c:pt>
                <c:pt idx="30">
                  <c:v>0.26800000000000002</c:v>
                </c:pt>
                <c:pt idx="31">
                  <c:v>0.28100000000000003</c:v>
                </c:pt>
                <c:pt idx="32">
                  <c:v>0.29399999999999998</c:v>
                </c:pt>
                <c:pt idx="33">
                  <c:v>0.308</c:v>
                </c:pt>
                <c:pt idx="34">
                  <c:v>0.32200000000000001</c:v>
                </c:pt>
                <c:pt idx="35">
                  <c:v>0.33500000000000002</c:v>
                </c:pt>
                <c:pt idx="36">
                  <c:v>0.34899999999999998</c:v>
                </c:pt>
                <c:pt idx="37">
                  <c:v>0.36199999999999999</c:v>
                </c:pt>
                <c:pt idx="38">
                  <c:v>0.374</c:v>
                </c:pt>
                <c:pt idx="39">
                  <c:v>0.38800000000000001</c:v>
                </c:pt>
                <c:pt idx="40">
                  <c:v>0.4</c:v>
                </c:pt>
                <c:pt idx="41">
                  <c:v>0.41199999999999998</c:v>
                </c:pt>
                <c:pt idx="42">
                  <c:v>0.42399999999999999</c:v>
                </c:pt>
                <c:pt idx="43">
                  <c:v>0.437</c:v>
                </c:pt>
                <c:pt idx="44">
                  <c:v>0.45</c:v>
                </c:pt>
                <c:pt idx="45">
                  <c:v>0.46200000000000002</c:v>
                </c:pt>
                <c:pt idx="46">
                  <c:v>0.47399999999999998</c:v>
                </c:pt>
                <c:pt idx="47">
                  <c:v>0.48699999999999999</c:v>
                </c:pt>
                <c:pt idx="48">
                  <c:v>0.5</c:v>
                </c:pt>
                <c:pt idx="49">
                  <c:v>0.51400000000000001</c:v>
                </c:pt>
                <c:pt idx="50">
                  <c:v>0.52800000000000002</c:v>
                </c:pt>
                <c:pt idx="51">
                  <c:v>0.54100000000000004</c:v>
                </c:pt>
                <c:pt idx="52">
                  <c:v>0.55500000000000005</c:v>
                </c:pt>
                <c:pt idx="53">
                  <c:v>0.56799999999999995</c:v>
                </c:pt>
                <c:pt idx="54">
                  <c:v>0.57999999999999996</c:v>
                </c:pt>
                <c:pt idx="55">
                  <c:v>0.59299999999999997</c:v>
                </c:pt>
                <c:pt idx="56">
                  <c:v>0.60599999999999998</c:v>
                </c:pt>
                <c:pt idx="57">
                  <c:v>0.61799999999999999</c:v>
                </c:pt>
                <c:pt idx="58">
                  <c:v>0.63</c:v>
                </c:pt>
                <c:pt idx="59">
                  <c:v>0.64300000000000002</c:v>
                </c:pt>
                <c:pt idx="60">
                  <c:v>0.65600000000000003</c:v>
                </c:pt>
                <c:pt idx="61">
                  <c:v>0.66700000000000004</c:v>
                </c:pt>
                <c:pt idx="62">
                  <c:v>0.68</c:v>
                </c:pt>
                <c:pt idx="63">
                  <c:v>0.69399999999999995</c:v>
                </c:pt>
                <c:pt idx="64">
                  <c:v>0.70699999999999996</c:v>
                </c:pt>
                <c:pt idx="65">
                  <c:v>0.72099999999999997</c:v>
                </c:pt>
                <c:pt idx="66">
                  <c:v>0.73499999999999999</c:v>
                </c:pt>
                <c:pt idx="67">
                  <c:v>0.748</c:v>
                </c:pt>
                <c:pt idx="68">
                  <c:v>0.76100000000000001</c:v>
                </c:pt>
                <c:pt idx="69">
                  <c:v>0.77400000000000002</c:v>
                </c:pt>
                <c:pt idx="70">
                  <c:v>0.78700000000000003</c:v>
                </c:pt>
                <c:pt idx="71">
                  <c:v>0.79900000000000004</c:v>
                </c:pt>
                <c:pt idx="72">
                  <c:v>0.81200000000000006</c:v>
                </c:pt>
                <c:pt idx="73">
                  <c:v>0.82399999999999995</c:v>
                </c:pt>
                <c:pt idx="74">
                  <c:v>0.83599999999999997</c:v>
                </c:pt>
                <c:pt idx="75">
                  <c:v>0.84899999999999998</c:v>
                </c:pt>
                <c:pt idx="76">
                  <c:v>0.86199999999999999</c:v>
                </c:pt>
                <c:pt idx="77">
                  <c:v>0.873</c:v>
                </c:pt>
                <c:pt idx="78">
                  <c:v>0.88600000000000001</c:v>
                </c:pt>
                <c:pt idx="79">
                  <c:v>0.9</c:v>
                </c:pt>
                <c:pt idx="80">
                  <c:v>0.91300000000000003</c:v>
                </c:pt>
                <c:pt idx="81">
                  <c:v>0.92700000000000005</c:v>
                </c:pt>
                <c:pt idx="82">
                  <c:v>0.94099999999999995</c:v>
                </c:pt>
                <c:pt idx="83">
                  <c:v>0.95399999999999996</c:v>
                </c:pt>
                <c:pt idx="84">
                  <c:v>0.96699999999999997</c:v>
                </c:pt>
                <c:pt idx="85">
                  <c:v>0.97899999999999998</c:v>
                </c:pt>
                <c:pt idx="86">
                  <c:v>0.99299999999999999</c:v>
                </c:pt>
                <c:pt idx="87">
                  <c:v>1.0049999999999999</c:v>
                </c:pt>
                <c:pt idx="88">
                  <c:v>1.018</c:v>
                </c:pt>
                <c:pt idx="89">
                  <c:v>1.032</c:v>
                </c:pt>
                <c:pt idx="90">
                  <c:v>1.0449999999999999</c:v>
                </c:pt>
                <c:pt idx="91">
                  <c:v>1.0589999999999999</c:v>
                </c:pt>
                <c:pt idx="92">
                  <c:v>1.0720000000000001</c:v>
                </c:pt>
                <c:pt idx="93">
                  <c:v>1.0860000000000001</c:v>
                </c:pt>
                <c:pt idx="94">
                  <c:v>1.1000000000000001</c:v>
                </c:pt>
                <c:pt idx="95">
                  <c:v>1.1160000000000001</c:v>
                </c:pt>
                <c:pt idx="96">
                  <c:v>1.1299999999999999</c:v>
                </c:pt>
                <c:pt idx="97">
                  <c:v>1.1439999999999999</c:v>
                </c:pt>
                <c:pt idx="98">
                  <c:v>1.159</c:v>
                </c:pt>
                <c:pt idx="99">
                  <c:v>1.171</c:v>
                </c:pt>
                <c:pt idx="100">
                  <c:v>1.1850000000000001</c:v>
                </c:pt>
                <c:pt idx="101">
                  <c:v>1.1990000000000001</c:v>
                </c:pt>
                <c:pt idx="102">
                  <c:v>1.212</c:v>
                </c:pt>
                <c:pt idx="103">
                  <c:v>1.2250000000000001</c:v>
                </c:pt>
                <c:pt idx="104">
                  <c:v>1.2390000000000001</c:v>
                </c:pt>
                <c:pt idx="105">
                  <c:v>1.2529999999999999</c:v>
                </c:pt>
                <c:pt idx="106">
                  <c:v>1.266</c:v>
                </c:pt>
                <c:pt idx="107">
                  <c:v>1.2809999999999999</c:v>
                </c:pt>
                <c:pt idx="108">
                  <c:v>1.2949999999999999</c:v>
                </c:pt>
                <c:pt idx="109">
                  <c:v>1.3089999999999999</c:v>
                </c:pt>
                <c:pt idx="110">
                  <c:v>1.325</c:v>
                </c:pt>
                <c:pt idx="111">
                  <c:v>1.339</c:v>
                </c:pt>
                <c:pt idx="112">
                  <c:v>1.353</c:v>
                </c:pt>
                <c:pt idx="113">
                  <c:v>1.3680000000000001</c:v>
                </c:pt>
                <c:pt idx="114">
                  <c:v>1.3819999999999999</c:v>
                </c:pt>
                <c:pt idx="115">
                  <c:v>1.395</c:v>
                </c:pt>
                <c:pt idx="116">
                  <c:v>1.409</c:v>
                </c:pt>
                <c:pt idx="117">
                  <c:v>1.4219999999999999</c:v>
                </c:pt>
                <c:pt idx="118">
                  <c:v>1.4350000000000001</c:v>
                </c:pt>
                <c:pt idx="119">
                  <c:v>1.4490000000000001</c:v>
                </c:pt>
                <c:pt idx="120">
                  <c:v>1.4630000000000001</c:v>
                </c:pt>
                <c:pt idx="121">
                  <c:v>1.4770000000000001</c:v>
                </c:pt>
                <c:pt idx="122">
                  <c:v>1.4910000000000001</c:v>
                </c:pt>
                <c:pt idx="123">
                  <c:v>1.506</c:v>
                </c:pt>
                <c:pt idx="124">
                  <c:v>1.5209999999999999</c:v>
                </c:pt>
                <c:pt idx="125">
                  <c:v>1.536</c:v>
                </c:pt>
                <c:pt idx="126">
                  <c:v>1.55</c:v>
                </c:pt>
                <c:pt idx="127">
                  <c:v>1.5640000000000001</c:v>
                </c:pt>
                <c:pt idx="128">
                  <c:v>1.577</c:v>
                </c:pt>
                <c:pt idx="129">
                  <c:v>1.5920000000000001</c:v>
                </c:pt>
                <c:pt idx="130">
                  <c:v>1.605</c:v>
                </c:pt>
                <c:pt idx="131">
                  <c:v>1.6180000000000001</c:v>
                </c:pt>
                <c:pt idx="132">
                  <c:v>1.6319999999999999</c:v>
                </c:pt>
                <c:pt idx="133">
                  <c:v>1.645</c:v>
                </c:pt>
                <c:pt idx="134">
                  <c:v>1.659</c:v>
                </c:pt>
                <c:pt idx="135">
                  <c:v>1.6739999999999999</c:v>
                </c:pt>
                <c:pt idx="136">
                  <c:v>1.6879999999999999</c:v>
                </c:pt>
                <c:pt idx="137">
                  <c:v>1.702</c:v>
                </c:pt>
                <c:pt idx="138">
                  <c:v>1.718</c:v>
                </c:pt>
                <c:pt idx="139">
                  <c:v>1.732</c:v>
                </c:pt>
                <c:pt idx="140">
                  <c:v>1.746</c:v>
                </c:pt>
                <c:pt idx="141">
                  <c:v>1.7609999999999999</c:v>
                </c:pt>
                <c:pt idx="142">
                  <c:v>1.774</c:v>
                </c:pt>
                <c:pt idx="143">
                  <c:v>1.788</c:v>
                </c:pt>
                <c:pt idx="144">
                  <c:v>1.802</c:v>
                </c:pt>
                <c:pt idx="145">
                  <c:v>1.8149999999999999</c:v>
                </c:pt>
                <c:pt idx="146">
                  <c:v>1.8280000000000001</c:v>
                </c:pt>
                <c:pt idx="147">
                  <c:v>1.8420000000000001</c:v>
                </c:pt>
                <c:pt idx="148">
                  <c:v>1.8560000000000001</c:v>
                </c:pt>
                <c:pt idx="149">
                  <c:v>1.869</c:v>
                </c:pt>
                <c:pt idx="150">
                  <c:v>1.8839999999999999</c:v>
                </c:pt>
                <c:pt idx="151">
                  <c:v>1.8979999999999999</c:v>
                </c:pt>
                <c:pt idx="152">
                  <c:v>1.9119999999999999</c:v>
                </c:pt>
                <c:pt idx="153">
                  <c:v>1.9279999999999999</c:v>
                </c:pt>
                <c:pt idx="154">
                  <c:v>1.9419999999999999</c:v>
                </c:pt>
                <c:pt idx="155">
                  <c:v>1.956</c:v>
                </c:pt>
                <c:pt idx="156">
                  <c:v>1.97</c:v>
                </c:pt>
                <c:pt idx="157">
                  <c:v>1.984</c:v>
                </c:pt>
                <c:pt idx="158">
                  <c:v>1.9970000000000001</c:v>
                </c:pt>
                <c:pt idx="159">
                  <c:v>2.0110000000000001</c:v>
                </c:pt>
                <c:pt idx="160">
                  <c:v>2.024</c:v>
                </c:pt>
                <c:pt idx="161">
                  <c:v>2.0369999999999999</c:v>
                </c:pt>
                <c:pt idx="162">
                  <c:v>2.052</c:v>
                </c:pt>
                <c:pt idx="163">
                  <c:v>2.0649999999999999</c:v>
                </c:pt>
                <c:pt idx="164">
                  <c:v>2.0779999999999998</c:v>
                </c:pt>
                <c:pt idx="165">
                  <c:v>2.093</c:v>
                </c:pt>
                <c:pt idx="166">
                  <c:v>2.1070000000000002</c:v>
                </c:pt>
                <c:pt idx="167">
                  <c:v>2.1219999999999999</c:v>
                </c:pt>
                <c:pt idx="168">
                  <c:v>2.137</c:v>
                </c:pt>
                <c:pt idx="169">
                  <c:v>2.1509999999999998</c:v>
                </c:pt>
                <c:pt idx="170">
                  <c:v>2.1640000000000001</c:v>
                </c:pt>
                <c:pt idx="171">
                  <c:v>2.1779999999999999</c:v>
                </c:pt>
                <c:pt idx="172">
                  <c:v>2.1920000000000002</c:v>
                </c:pt>
                <c:pt idx="173">
                  <c:v>2.2050000000000001</c:v>
                </c:pt>
                <c:pt idx="174">
                  <c:v>2.2189999999999999</c:v>
                </c:pt>
                <c:pt idx="175">
                  <c:v>2.2320000000000002</c:v>
                </c:pt>
                <c:pt idx="176">
                  <c:v>2.2450000000000001</c:v>
                </c:pt>
                <c:pt idx="177">
                  <c:v>2.2589999999999999</c:v>
                </c:pt>
                <c:pt idx="178">
                  <c:v>2.2730000000000001</c:v>
                </c:pt>
                <c:pt idx="179">
                  <c:v>2.2869999999999999</c:v>
                </c:pt>
                <c:pt idx="180">
                  <c:v>2.3010000000000002</c:v>
                </c:pt>
                <c:pt idx="181">
                  <c:v>2.3170000000000002</c:v>
                </c:pt>
                <c:pt idx="182">
                  <c:v>2.331</c:v>
                </c:pt>
                <c:pt idx="183">
                  <c:v>2.3450000000000002</c:v>
                </c:pt>
                <c:pt idx="184">
                  <c:v>2.36</c:v>
                </c:pt>
                <c:pt idx="185">
                  <c:v>2.3730000000000002</c:v>
                </c:pt>
                <c:pt idx="186">
                  <c:v>2.387</c:v>
                </c:pt>
                <c:pt idx="187">
                  <c:v>2.4009999999999998</c:v>
                </c:pt>
                <c:pt idx="188">
                  <c:v>2.4140000000000001</c:v>
                </c:pt>
                <c:pt idx="189">
                  <c:v>2.427</c:v>
                </c:pt>
                <c:pt idx="190">
                  <c:v>2.4409999999999998</c:v>
                </c:pt>
                <c:pt idx="191">
                  <c:v>2.4550000000000001</c:v>
                </c:pt>
                <c:pt idx="192">
                  <c:v>2.468</c:v>
                </c:pt>
                <c:pt idx="193">
                  <c:v>2.4830000000000001</c:v>
                </c:pt>
                <c:pt idx="194">
                  <c:v>2.4969999999999999</c:v>
                </c:pt>
                <c:pt idx="195">
                  <c:v>2.5110000000000001</c:v>
                </c:pt>
                <c:pt idx="196">
                  <c:v>2.5270000000000001</c:v>
                </c:pt>
                <c:pt idx="197">
                  <c:v>2.5409999999999999</c:v>
                </c:pt>
                <c:pt idx="198">
                  <c:v>2.5550000000000002</c:v>
                </c:pt>
                <c:pt idx="199">
                  <c:v>2.57</c:v>
                </c:pt>
                <c:pt idx="200">
                  <c:v>2.5840000000000001</c:v>
                </c:pt>
                <c:pt idx="201">
                  <c:v>2.597</c:v>
                </c:pt>
                <c:pt idx="202">
                  <c:v>2.6110000000000002</c:v>
                </c:pt>
                <c:pt idx="203">
                  <c:v>2.6240000000000001</c:v>
                </c:pt>
                <c:pt idx="204">
                  <c:v>2.637</c:v>
                </c:pt>
                <c:pt idx="205">
                  <c:v>2.6520000000000001</c:v>
                </c:pt>
                <c:pt idx="206">
                  <c:v>2.665</c:v>
                </c:pt>
                <c:pt idx="207">
                  <c:v>2.6789999999999998</c:v>
                </c:pt>
                <c:pt idx="208">
                  <c:v>2.694</c:v>
                </c:pt>
                <c:pt idx="209">
                  <c:v>2.7080000000000002</c:v>
                </c:pt>
                <c:pt idx="210">
                  <c:v>2.7229999999999999</c:v>
                </c:pt>
                <c:pt idx="211">
                  <c:v>2.738</c:v>
                </c:pt>
                <c:pt idx="212">
                  <c:v>2.7519999999999998</c:v>
                </c:pt>
                <c:pt idx="213">
                  <c:v>2.766</c:v>
                </c:pt>
                <c:pt idx="214">
                  <c:v>2.7810000000000001</c:v>
                </c:pt>
                <c:pt idx="215">
                  <c:v>2.794</c:v>
                </c:pt>
                <c:pt idx="216">
                  <c:v>2.8069999999999999</c:v>
                </c:pt>
                <c:pt idx="217">
                  <c:v>2.8210000000000002</c:v>
                </c:pt>
                <c:pt idx="218">
                  <c:v>2.8340000000000001</c:v>
                </c:pt>
                <c:pt idx="219">
                  <c:v>2.8479999999999999</c:v>
                </c:pt>
                <c:pt idx="220">
                  <c:v>2.8620000000000001</c:v>
                </c:pt>
                <c:pt idx="221">
                  <c:v>2.8759999999999999</c:v>
                </c:pt>
                <c:pt idx="222">
                  <c:v>2.89</c:v>
                </c:pt>
                <c:pt idx="223">
                  <c:v>2.9049999999999998</c:v>
                </c:pt>
                <c:pt idx="224">
                  <c:v>2.92</c:v>
                </c:pt>
                <c:pt idx="225">
                  <c:v>2.9340000000000002</c:v>
                </c:pt>
                <c:pt idx="226">
                  <c:v>2.9489999999999998</c:v>
                </c:pt>
                <c:pt idx="227">
                  <c:v>2.9630000000000001</c:v>
                </c:pt>
                <c:pt idx="228">
                  <c:v>2.976</c:v>
                </c:pt>
                <c:pt idx="229">
                  <c:v>2.9910000000000001</c:v>
                </c:pt>
                <c:pt idx="230">
                  <c:v>3.004</c:v>
                </c:pt>
                <c:pt idx="231">
                  <c:v>3.0169999999999999</c:v>
                </c:pt>
                <c:pt idx="232">
                  <c:v>3.0310000000000001</c:v>
                </c:pt>
                <c:pt idx="233">
                  <c:v>3.044</c:v>
                </c:pt>
                <c:pt idx="234">
                  <c:v>3.0579999999999998</c:v>
                </c:pt>
                <c:pt idx="235">
                  <c:v>3.07</c:v>
                </c:pt>
                <c:pt idx="236">
                  <c:v>3.085</c:v>
                </c:pt>
                <c:pt idx="237">
                  <c:v>3.0990000000000002</c:v>
                </c:pt>
                <c:pt idx="238">
                  <c:v>3.1150000000000002</c:v>
                </c:pt>
                <c:pt idx="239">
                  <c:v>3.129</c:v>
                </c:pt>
                <c:pt idx="240">
                  <c:v>3.1429999999999998</c:v>
                </c:pt>
                <c:pt idx="241">
                  <c:v>3.1579999999999999</c:v>
                </c:pt>
                <c:pt idx="242">
                  <c:v>3.17</c:v>
                </c:pt>
                <c:pt idx="243">
                  <c:v>3.1840000000000002</c:v>
                </c:pt>
                <c:pt idx="244">
                  <c:v>3.1970000000000001</c:v>
                </c:pt>
                <c:pt idx="245">
                  <c:v>3.2109999999999999</c:v>
                </c:pt>
                <c:pt idx="246">
                  <c:v>3.2240000000000002</c:v>
                </c:pt>
                <c:pt idx="247">
                  <c:v>3.2370000000000001</c:v>
                </c:pt>
                <c:pt idx="248">
                  <c:v>3.2519999999999998</c:v>
                </c:pt>
                <c:pt idx="249">
                  <c:v>3.2639999999999998</c:v>
                </c:pt>
                <c:pt idx="250">
                  <c:v>3.278</c:v>
                </c:pt>
                <c:pt idx="251">
                  <c:v>3.2930000000000001</c:v>
                </c:pt>
                <c:pt idx="252">
                  <c:v>3.3069999999999999</c:v>
                </c:pt>
                <c:pt idx="253">
                  <c:v>3.3220000000000001</c:v>
                </c:pt>
                <c:pt idx="254">
                  <c:v>3.3370000000000002</c:v>
                </c:pt>
                <c:pt idx="255">
                  <c:v>3.351</c:v>
                </c:pt>
                <c:pt idx="256">
                  <c:v>3.3650000000000002</c:v>
                </c:pt>
                <c:pt idx="257">
                  <c:v>3.38</c:v>
                </c:pt>
                <c:pt idx="258">
                  <c:v>3.3929999999999998</c:v>
                </c:pt>
                <c:pt idx="259">
                  <c:v>3.4060000000000001</c:v>
                </c:pt>
                <c:pt idx="260">
                  <c:v>3.42</c:v>
                </c:pt>
                <c:pt idx="261">
                  <c:v>3.4329999999999998</c:v>
                </c:pt>
                <c:pt idx="262">
                  <c:v>3.4470000000000001</c:v>
                </c:pt>
                <c:pt idx="263">
                  <c:v>3.4609999999999999</c:v>
                </c:pt>
                <c:pt idx="264">
                  <c:v>3.4750000000000001</c:v>
                </c:pt>
                <c:pt idx="265">
                  <c:v>3.4889999999999999</c:v>
                </c:pt>
                <c:pt idx="266">
                  <c:v>3.504</c:v>
                </c:pt>
                <c:pt idx="267">
                  <c:v>3.5190000000000001</c:v>
                </c:pt>
                <c:pt idx="268">
                  <c:v>3.5329999999999999</c:v>
                </c:pt>
                <c:pt idx="269">
                  <c:v>3.548</c:v>
                </c:pt>
                <c:pt idx="270">
                  <c:v>3.5619999999999998</c:v>
                </c:pt>
                <c:pt idx="271">
                  <c:v>3.5739999999999998</c:v>
                </c:pt>
                <c:pt idx="272">
                  <c:v>3.589</c:v>
                </c:pt>
                <c:pt idx="273">
                  <c:v>3.6019999999999999</c:v>
                </c:pt>
                <c:pt idx="274">
                  <c:v>3.6150000000000002</c:v>
                </c:pt>
                <c:pt idx="275">
                  <c:v>3.629</c:v>
                </c:pt>
                <c:pt idx="276">
                  <c:v>3.6419999999999999</c:v>
                </c:pt>
                <c:pt idx="277">
                  <c:v>3.6560000000000001</c:v>
                </c:pt>
                <c:pt idx="278">
                  <c:v>3.67</c:v>
                </c:pt>
                <c:pt idx="279">
                  <c:v>3.6840000000000002</c:v>
                </c:pt>
                <c:pt idx="280">
                  <c:v>3.698</c:v>
                </c:pt>
                <c:pt idx="281">
                  <c:v>3.714</c:v>
                </c:pt>
                <c:pt idx="282">
                  <c:v>3.7280000000000002</c:v>
                </c:pt>
                <c:pt idx="283">
                  <c:v>3.742</c:v>
                </c:pt>
                <c:pt idx="284">
                  <c:v>3.7570000000000001</c:v>
                </c:pt>
                <c:pt idx="285">
                  <c:v>3.7690000000000001</c:v>
                </c:pt>
                <c:pt idx="286">
                  <c:v>3.7829999999999999</c:v>
                </c:pt>
                <c:pt idx="287">
                  <c:v>3.7959999999999998</c:v>
                </c:pt>
                <c:pt idx="288">
                  <c:v>3.81</c:v>
                </c:pt>
                <c:pt idx="289">
                  <c:v>3.823</c:v>
                </c:pt>
                <c:pt idx="290">
                  <c:v>3.8359999999999999</c:v>
                </c:pt>
                <c:pt idx="291">
                  <c:v>3.851</c:v>
                </c:pt>
                <c:pt idx="292">
                  <c:v>3.8639999999999999</c:v>
                </c:pt>
                <c:pt idx="293">
                  <c:v>3.8780000000000001</c:v>
                </c:pt>
                <c:pt idx="294">
                  <c:v>3.8929999999999998</c:v>
                </c:pt>
                <c:pt idx="295">
                  <c:v>3.907</c:v>
                </c:pt>
                <c:pt idx="296">
                  <c:v>3.9220000000000002</c:v>
                </c:pt>
                <c:pt idx="297">
                  <c:v>3.9369999999999998</c:v>
                </c:pt>
                <c:pt idx="298">
                  <c:v>3.9510000000000001</c:v>
                </c:pt>
                <c:pt idx="299">
                  <c:v>3.9630000000000001</c:v>
                </c:pt>
                <c:pt idx="300">
                  <c:v>3.9780000000000002</c:v>
                </c:pt>
                <c:pt idx="301">
                  <c:v>3.9910000000000001</c:v>
                </c:pt>
                <c:pt idx="302">
                  <c:v>4.0039999999999996</c:v>
                </c:pt>
                <c:pt idx="303">
                  <c:v>4.0179999999999998</c:v>
                </c:pt>
                <c:pt idx="304">
                  <c:v>4.0309999999999997</c:v>
                </c:pt>
                <c:pt idx="305">
                  <c:v>4.0449999999999999</c:v>
                </c:pt>
                <c:pt idx="306">
                  <c:v>4.0590000000000002</c:v>
                </c:pt>
                <c:pt idx="307">
                  <c:v>4.0730000000000004</c:v>
                </c:pt>
                <c:pt idx="308">
                  <c:v>4.0869999999999997</c:v>
                </c:pt>
                <c:pt idx="309">
                  <c:v>4.1020000000000003</c:v>
                </c:pt>
                <c:pt idx="310">
                  <c:v>4.117</c:v>
                </c:pt>
                <c:pt idx="311">
                  <c:v>4.1310000000000002</c:v>
                </c:pt>
                <c:pt idx="312">
                  <c:v>4.1459999999999999</c:v>
                </c:pt>
                <c:pt idx="313">
                  <c:v>4.16</c:v>
                </c:pt>
                <c:pt idx="314">
                  <c:v>4.173</c:v>
                </c:pt>
                <c:pt idx="315">
                  <c:v>4.1879999999999997</c:v>
                </c:pt>
                <c:pt idx="316">
                  <c:v>4.2009999999999996</c:v>
                </c:pt>
                <c:pt idx="317">
                  <c:v>4.2140000000000004</c:v>
                </c:pt>
                <c:pt idx="318">
                  <c:v>4.2279999999999998</c:v>
                </c:pt>
                <c:pt idx="319">
                  <c:v>4.2409999999999997</c:v>
                </c:pt>
                <c:pt idx="320">
                  <c:v>4.2549999999999999</c:v>
                </c:pt>
                <c:pt idx="321">
                  <c:v>4.2699999999999996</c:v>
                </c:pt>
                <c:pt idx="322">
                  <c:v>4.2839999999999998</c:v>
                </c:pt>
                <c:pt idx="323">
                  <c:v>4.298</c:v>
                </c:pt>
                <c:pt idx="324">
                  <c:v>4.3140000000000001</c:v>
                </c:pt>
                <c:pt idx="325">
                  <c:v>4.3280000000000003</c:v>
                </c:pt>
                <c:pt idx="326">
                  <c:v>4.3419999999999996</c:v>
                </c:pt>
                <c:pt idx="327">
                  <c:v>4.3570000000000002</c:v>
                </c:pt>
                <c:pt idx="328">
                  <c:v>4.37</c:v>
                </c:pt>
                <c:pt idx="329">
                  <c:v>4.3840000000000003</c:v>
                </c:pt>
                <c:pt idx="330">
                  <c:v>4.3979999999999997</c:v>
                </c:pt>
                <c:pt idx="331">
                  <c:v>4.4109999999999996</c:v>
                </c:pt>
                <c:pt idx="332">
                  <c:v>4.4240000000000004</c:v>
                </c:pt>
                <c:pt idx="333">
                  <c:v>4.4379999999999997</c:v>
                </c:pt>
                <c:pt idx="334">
                  <c:v>4.452</c:v>
                </c:pt>
                <c:pt idx="335">
                  <c:v>4.4649999999999999</c:v>
                </c:pt>
                <c:pt idx="336">
                  <c:v>4.4800000000000004</c:v>
                </c:pt>
                <c:pt idx="337">
                  <c:v>4.4939999999999998</c:v>
                </c:pt>
                <c:pt idx="338">
                  <c:v>4.508</c:v>
                </c:pt>
                <c:pt idx="339">
                  <c:v>4.524</c:v>
                </c:pt>
                <c:pt idx="340">
                  <c:v>4.5380000000000003</c:v>
                </c:pt>
                <c:pt idx="341">
                  <c:v>4.5519999999999996</c:v>
                </c:pt>
                <c:pt idx="342">
                  <c:v>4.5659999999999998</c:v>
                </c:pt>
                <c:pt idx="343">
                  <c:v>4.58</c:v>
                </c:pt>
                <c:pt idx="344">
                  <c:v>4.593</c:v>
                </c:pt>
                <c:pt idx="345">
                  <c:v>4.6059999999999999</c:v>
                </c:pt>
                <c:pt idx="346">
                  <c:v>4.62</c:v>
                </c:pt>
                <c:pt idx="347">
                  <c:v>4.633</c:v>
                </c:pt>
                <c:pt idx="348">
                  <c:v>4.6470000000000002</c:v>
                </c:pt>
                <c:pt idx="349">
                  <c:v>4.6609999999999996</c:v>
                </c:pt>
                <c:pt idx="350">
                  <c:v>4.6740000000000004</c:v>
                </c:pt>
                <c:pt idx="351">
                  <c:v>4.6879999999999997</c:v>
                </c:pt>
                <c:pt idx="352">
                  <c:v>4.7030000000000003</c:v>
                </c:pt>
                <c:pt idx="353">
                  <c:v>4.718</c:v>
                </c:pt>
                <c:pt idx="354">
                  <c:v>4.7320000000000002</c:v>
                </c:pt>
                <c:pt idx="355">
                  <c:v>4.7469999999999999</c:v>
                </c:pt>
                <c:pt idx="356">
                  <c:v>4.7610000000000001</c:v>
                </c:pt>
                <c:pt idx="357">
                  <c:v>4.774</c:v>
                </c:pt>
                <c:pt idx="358">
                  <c:v>4.7889999999999997</c:v>
                </c:pt>
                <c:pt idx="359">
                  <c:v>4.8019999999999996</c:v>
                </c:pt>
                <c:pt idx="360">
                  <c:v>4.8150000000000004</c:v>
                </c:pt>
                <c:pt idx="361">
                  <c:v>4.8289999999999997</c:v>
                </c:pt>
                <c:pt idx="362">
                  <c:v>4.843</c:v>
                </c:pt>
                <c:pt idx="363">
                  <c:v>4.8559999999999999</c:v>
                </c:pt>
                <c:pt idx="364">
                  <c:v>4.87</c:v>
                </c:pt>
                <c:pt idx="365">
                  <c:v>4.8840000000000003</c:v>
                </c:pt>
                <c:pt idx="366">
                  <c:v>4.8979999999999997</c:v>
                </c:pt>
                <c:pt idx="367">
                  <c:v>4.9139999999999997</c:v>
                </c:pt>
                <c:pt idx="368">
                  <c:v>4.9279999999999999</c:v>
                </c:pt>
                <c:pt idx="369">
                  <c:v>4.9420000000000002</c:v>
                </c:pt>
                <c:pt idx="370">
                  <c:v>4.9569999999999999</c:v>
                </c:pt>
                <c:pt idx="371">
                  <c:v>4.97</c:v>
                </c:pt>
                <c:pt idx="372">
                  <c:v>4.984</c:v>
                </c:pt>
                <c:pt idx="373">
                  <c:v>4.9980000000000002</c:v>
                </c:pt>
                <c:pt idx="374">
                  <c:v>5.0110000000000001</c:v>
                </c:pt>
                <c:pt idx="375">
                  <c:v>5.024</c:v>
                </c:pt>
                <c:pt idx="376">
                  <c:v>5.0380000000000003</c:v>
                </c:pt>
                <c:pt idx="377">
                  <c:v>5.0519999999999996</c:v>
                </c:pt>
                <c:pt idx="378">
                  <c:v>5.0640000000000001</c:v>
                </c:pt>
                <c:pt idx="379">
                  <c:v>5.0789999999999997</c:v>
                </c:pt>
                <c:pt idx="380">
                  <c:v>5.093</c:v>
                </c:pt>
                <c:pt idx="381">
                  <c:v>5.1070000000000002</c:v>
                </c:pt>
                <c:pt idx="382">
                  <c:v>5.1230000000000002</c:v>
                </c:pt>
                <c:pt idx="383">
                  <c:v>5.1369999999999996</c:v>
                </c:pt>
                <c:pt idx="384">
                  <c:v>5.1509999999999998</c:v>
                </c:pt>
                <c:pt idx="385">
                  <c:v>5.1660000000000004</c:v>
                </c:pt>
                <c:pt idx="386">
                  <c:v>5.18</c:v>
                </c:pt>
                <c:pt idx="387">
                  <c:v>5.1929999999999996</c:v>
                </c:pt>
                <c:pt idx="388">
                  <c:v>5.2069999999999999</c:v>
                </c:pt>
                <c:pt idx="389">
                  <c:v>5.22</c:v>
                </c:pt>
                <c:pt idx="390">
                  <c:v>5.2329999999999997</c:v>
                </c:pt>
                <c:pt idx="391">
                  <c:v>5.2480000000000002</c:v>
                </c:pt>
                <c:pt idx="392">
                  <c:v>5.2610000000000001</c:v>
                </c:pt>
                <c:pt idx="393">
                  <c:v>5.2750000000000004</c:v>
                </c:pt>
                <c:pt idx="394">
                  <c:v>5.2889999999999997</c:v>
                </c:pt>
                <c:pt idx="395">
                  <c:v>5.3040000000000003</c:v>
                </c:pt>
                <c:pt idx="396">
                  <c:v>5.319</c:v>
                </c:pt>
                <c:pt idx="397">
                  <c:v>5.3339999999999996</c:v>
                </c:pt>
                <c:pt idx="398">
                  <c:v>5.3479999999999999</c:v>
                </c:pt>
                <c:pt idx="399">
                  <c:v>5.3620000000000001</c:v>
                </c:pt>
                <c:pt idx="400">
                  <c:v>5.3769999999999998</c:v>
                </c:pt>
                <c:pt idx="401">
                  <c:v>5.39</c:v>
                </c:pt>
                <c:pt idx="402">
                  <c:v>5.4029999999999996</c:v>
                </c:pt>
                <c:pt idx="403">
                  <c:v>5.4160000000000004</c:v>
                </c:pt>
                <c:pt idx="404">
                  <c:v>5.43</c:v>
                </c:pt>
                <c:pt idx="405">
                  <c:v>5.444</c:v>
                </c:pt>
                <c:pt idx="406">
                  <c:v>5.4569999999999999</c:v>
                </c:pt>
                <c:pt idx="407">
                  <c:v>5.4720000000000004</c:v>
                </c:pt>
                <c:pt idx="408">
                  <c:v>5.4859999999999998</c:v>
                </c:pt>
                <c:pt idx="409">
                  <c:v>5.5</c:v>
                </c:pt>
                <c:pt idx="410">
                  <c:v>5.516</c:v>
                </c:pt>
                <c:pt idx="411">
                  <c:v>5.53</c:v>
                </c:pt>
                <c:pt idx="412">
                  <c:v>5.5439999999999996</c:v>
                </c:pt>
                <c:pt idx="413">
                  <c:v>5.5590000000000002</c:v>
                </c:pt>
                <c:pt idx="414">
                  <c:v>5.5709999999999997</c:v>
                </c:pt>
                <c:pt idx="415">
                  <c:v>5.585</c:v>
                </c:pt>
                <c:pt idx="416">
                  <c:v>5.5990000000000002</c:v>
                </c:pt>
                <c:pt idx="417">
                  <c:v>5.6120000000000001</c:v>
                </c:pt>
                <c:pt idx="418">
                  <c:v>5.625</c:v>
                </c:pt>
                <c:pt idx="419">
                  <c:v>5.6390000000000002</c:v>
                </c:pt>
                <c:pt idx="420">
                  <c:v>5.6529999999999996</c:v>
                </c:pt>
                <c:pt idx="421">
                  <c:v>5.665</c:v>
                </c:pt>
                <c:pt idx="422">
                  <c:v>5.68</c:v>
                </c:pt>
                <c:pt idx="423">
                  <c:v>5.694</c:v>
                </c:pt>
                <c:pt idx="424">
                  <c:v>5.7089999999999996</c:v>
                </c:pt>
                <c:pt idx="425">
                  <c:v>5.7240000000000002</c:v>
                </c:pt>
                <c:pt idx="426">
                  <c:v>5.7380000000000004</c:v>
                </c:pt>
                <c:pt idx="427">
                  <c:v>5.7519999999999998</c:v>
                </c:pt>
                <c:pt idx="428">
                  <c:v>5.7649999999999997</c:v>
                </c:pt>
                <c:pt idx="429">
                  <c:v>5.7789999999999999</c:v>
                </c:pt>
                <c:pt idx="430">
                  <c:v>5.7919999999999998</c:v>
                </c:pt>
                <c:pt idx="431">
                  <c:v>5.806</c:v>
                </c:pt>
                <c:pt idx="432">
                  <c:v>5.819</c:v>
                </c:pt>
                <c:pt idx="433">
                  <c:v>5.8319999999999999</c:v>
                </c:pt>
                <c:pt idx="434">
                  <c:v>5.8470000000000004</c:v>
                </c:pt>
                <c:pt idx="435">
                  <c:v>5.859</c:v>
                </c:pt>
                <c:pt idx="436">
                  <c:v>5.8730000000000002</c:v>
                </c:pt>
                <c:pt idx="437">
                  <c:v>5.8879999999999999</c:v>
                </c:pt>
                <c:pt idx="438">
                  <c:v>5.9020000000000001</c:v>
                </c:pt>
                <c:pt idx="439">
                  <c:v>5.9169999999999998</c:v>
                </c:pt>
                <c:pt idx="440">
                  <c:v>5.9320000000000004</c:v>
                </c:pt>
                <c:pt idx="441">
                  <c:v>5.9459999999999997</c:v>
                </c:pt>
                <c:pt idx="442">
                  <c:v>5.96</c:v>
                </c:pt>
                <c:pt idx="443">
                  <c:v>5.9749999999999996</c:v>
                </c:pt>
                <c:pt idx="444">
                  <c:v>5.9880000000000004</c:v>
                </c:pt>
                <c:pt idx="445">
                  <c:v>6.0010000000000003</c:v>
                </c:pt>
                <c:pt idx="446">
                  <c:v>6.0140000000000002</c:v>
                </c:pt>
                <c:pt idx="447">
                  <c:v>6.0279999999999996</c:v>
                </c:pt>
                <c:pt idx="448">
                  <c:v>6.0419999999999998</c:v>
                </c:pt>
                <c:pt idx="449">
                  <c:v>6.0549999999999997</c:v>
                </c:pt>
                <c:pt idx="450">
                  <c:v>6.07</c:v>
                </c:pt>
                <c:pt idx="451">
                  <c:v>6.0839999999999996</c:v>
                </c:pt>
                <c:pt idx="452">
                  <c:v>6.0979999999999999</c:v>
                </c:pt>
                <c:pt idx="453">
                  <c:v>6.1139999999999999</c:v>
                </c:pt>
                <c:pt idx="454">
                  <c:v>6.1280000000000001</c:v>
                </c:pt>
                <c:pt idx="455">
                  <c:v>6.1420000000000003</c:v>
                </c:pt>
                <c:pt idx="456">
                  <c:v>6.157</c:v>
                </c:pt>
                <c:pt idx="457">
                  <c:v>6.1689999999999996</c:v>
                </c:pt>
                <c:pt idx="458">
                  <c:v>6.1829999999999998</c:v>
                </c:pt>
                <c:pt idx="459">
                  <c:v>6.1970000000000001</c:v>
                </c:pt>
                <c:pt idx="460">
                  <c:v>6.21</c:v>
                </c:pt>
                <c:pt idx="461">
                  <c:v>6.2229999999999999</c:v>
                </c:pt>
                <c:pt idx="462">
                  <c:v>6.2370000000000001</c:v>
                </c:pt>
                <c:pt idx="463">
                  <c:v>6.2510000000000003</c:v>
                </c:pt>
                <c:pt idx="464">
                  <c:v>6.2640000000000002</c:v>
                </c:pt>
                <c:pt idx="465">
                  <c:v>6.2789999999999999</c:v>
                </c:pt>
                <c:pt idx="466">
                  <c:v>6.2930000000000001</c:v>
                </c:pt>
                <c:pt idx="467">
                  <c:v>6.3079999999999998</c:v>
                </c:pt>
                <c:pt idx="468">
                  <c:v>6.3230000000000004</c:v>
                </c:pt>
                <c:pt idx="469">
                  <c:v>6.3369999999999997</c:v>
                </c:pt>
                <c:pt idx="470">
                  <c:v>6.351</c:v>
                </c:pt>
                <c:pt idx="471">
                  <c:v>6.3639999999999999</c:v>
                </c:pt>
                <c:pt idx="472">
                  <c:v>6.3780000000000001</c:v>
                </c:pt>
                <c:pt idx="473">
                  <c:v>6.391</c:v>
                </c:pt>
                <c:pt idx="474">
                  <c:v>6.4050000000000002</c:v>
                </c:pt>
                <c:pt idx="475">
                  <c:v>6.4180000000000001</c:v>
                </c:pt>
                <c:pt idx="476">
                  <c:v>6.431</c:v>
                </c:pt>
                <c:pt idx="477">
                  <c:v>6.4459999999999997</c:v>
                </c:pt>
                <c:pt idx="478">
                  <c:v>6.4589999999999996</c:v>
                </c:pt>
                <c:pt idx="479">
                  <c:v>6.4729999999999999</c:v>
                </c:pt>
                <c:pt idx="480">
                  <c:v>6.4880000000000004</c:v>
                </c:pt>
                <c:pt idx="481">
                  <c:v>6.5019999999999998</c:v>
                </c:pt>
                <c:pt idx="482">
                  <c:v>6.5170000000000003</c:v>
                </c:pt>
                <c:pt idx="483">
                  <c:v>6.532</c:v>
                </c:pt>
                <c:pt idx="484">
                  <c:v>6.5460000000000003</c:v>
                </c:pt>
                <c:pt idx="485">
                  <c:v>6.5590000000000002</c:v>
                </c:pt>
                <c:pt idx="486">
                  <c:v>6.5739999999999998</c:v>
                </c:pt>
                <c:pt idx="487">
                  <c:v>6.5869999999999997</c:v>
                </c:pt>
                <c:pt idx="488">
                  <c:v>6.6</c:v>
                </c:pt>
                <c:pt idx="489">
                  <c:v>6.6139999999999999</c:v>
                </c:pt>
                <c:pt idx="490">
                  <c:v>6.6269999999999998</c:v>
                </c:pt>
                <c:pt idx="491">
                  <c:v>6.641</c:v>
                </c:pt>
                <c:pt idx="492">
                  <c:v>6.6539999999999999</c:v>
                </c:pt>
                <c:pt idx="493">
                  <c:v>6.6689999999999996</c:v>
                </c:pt>
                <c:pt idx="494">
                  <c:v>6.6829999999999998</c:v>
                </c:pt>
                <c:pt idx="495">
                  <c:v>6.6970000000000001</c:v>
                </c:pt>
                <c:pt idx="496">
                  <c:v>6.7130000000000001</c:v>
                </c:pt>
                <c:pt idx="497">
                  <c:v>6.7270000000000003</c:v>
                </c:pt>
                <c:pt idx="498">
                  <c:v>6.742</c:v>
                </c:pt>
                <c:pt idx="499">
                  <c:v>6.7560000000000002</c:v>
                </c:pt>
                <c:pt idx="500">
                  <c:v>6.7690000000000001</c:v>
                </c:pt>
                <c:pt idx="501">
                  <c:v>6.7839999999999998</c:v>
                </c:pt>
                <c:pt idx="502">
                  <c:v>6.7969999999999997</c:v>
                </c:pt>
                <c:pt idx="503">
                  <c:v>6.81</c:v>
                </c:pt>
                <c:pt idx="504">
                  <c:v>6.8230000000000004</c:v>
                </c:pt>
                <c:pt idx="505">
                  <c:v>6.8369999999999997</c:v>
                </c:pt>
                <c:pt idx="506">
                  <c:v>6.851</c:v>
                </c:pt>
                <c:pt idx="507">
                  <c:v>6.8639999999999999</c:v>
                </c:pt>
                <c:pt idx="508">
                  <c:v>6.8789999999999996</c:v>
                </c:pt>
                <c:pt idx="509">
                  <c:v>6.8929999999999998</c:v>
                </c:pt>
                <c:pt idx="510">
                  <c:v>6.9080000000000004</c:v>
                </c:pt>
                <c:pt idx="511">
                  <c:v>6.923</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numCache>
            </c:numRef>
          </c:xVal>
          <c:yVal>
            <c:numRef>
              <c:f>'5Hｚ'!$G:$G</c:f>
              <c:numCache>
                <c:formatCode>General</c:formatCode>
                <c:ptCount val="1048576"/>
                <c:pt idx="2">
                  <c:v>0</c:v>
                </c:pt>
                <c:pt idx="3">
                  <c:v>-897.03</c:v>
                </c:pt>
                <c:pt idx="4">
                  <c:v>-808.34</c:v>
                </c:pt>
                <c:pt idx="5">
                  <c:v>-390.23</c:v>
                </c:pt>
                <c:pt idx="6">
                  <c:v>-104.56</c:v>
                </c:pt>
                <c:pt idx="7">
                  <c:v>193.5</c:v>
                </c:pt>
                <c:pt idx="8">
                  <c:v>469.72</c:v>
                </c:pt>
                <c:pt idx="9">
                  <c:v>845.34</c:v>
                </c:pt>
                <c:pt idx="10">
                  <c:v>905.19</c:v>
                </c:pt>
                <c:pt idx="11">
                  <c:v>868.09</c:v>
                </c:pt>
                <c:pt idx="12">
                  <c:v>738.52</c:v>
                </c:pt>
                <c:pt idx="13">
                  <c:v>529.85</c:v>
                </c:pt>
                <c:pt idx="14">
                  <c:v>-30.64</c:v>
                </c:pt>
                <c:pt idx="15">
                  <c:v>-323.45</c:v>
                </c:pt>
                <c:pt idx="16">
                  <c:v>-580.55999999999995</c:v>
                </c:pt>
                <c:pt idx="17">
                  <c:v>-774.32</c:v>
                </c:pt>
                <c:pt idx="18">
                  <c:v>-900.18</c:v>
                </c:pt>
                <c:pt idx="19">
                  <c:v>-819.54</c:v>
                </c:pt>
                <c:pt idx="20">
                  <c:v>-651.67999999999995</c:v>
                </c:pt>
                <c:pt idx="21">
                  <c:v>-414.31</c:v>
                </c:pt>
                <c:pt idx="22">
                  <c:v>166.27</c:v>
                </c:pt>
                <c:pt idx="23">
                  <c:v>445.36</c:v>
                </c:pt>
                <c:pt idx="24">
                  <c:v>676.08</c:v>
                </c:pt>
                <c:pt idx="25">
                  <c:v>834.35</c:v>
                </c:pt>
                <c:pt idx="26">
                  <c:v>874.81</c:v>
                </c:pt>
                <c:pt idx="27">
                  <c:v>753.22</c:v>
                </c:pt>
                <c:pt idx="28">
                  <c:v>551.76</c:v>
                </c:pt>
                <c:pt idx="29">
                  <c:v>290.45</c:v>
                </c:pt>
                <c:pt idx="30">
                  <c:v>-2.99</c:v>
                </c:pt>
                <c:pt idx="31">
                  <c:v>-296.70999999999998</c:v>
                </c:pt>
                <c:pt idx="32">
                  <c:v>-759.06</c:v>
                </c:pt>
                <c:pt idx="33">
                  <c:v>-877.71</c:v>
                </c:pt>
                <c:pt idx="34">
                  <c:v>-901.86</c:v>
                </c:pt>
                <c:pt idx="35">
                  <c:v>-670.02</c:v>
                </c:pt>
                <c:pt idx="36">
                  <c:v>-438.46</c:v>
                </c:pt>
                <c:pt idx="37">
                  <c:v>-159.16</c:v>
                </c:pt>
                <c:pt idx="38">
                  <c:v>138.47999999999999</c:v>
                </c:pt>
                <c:pt idx="39">
                  <c:v>656.97</c:v>
                </c:pt>
                <c:pt idx="40">
                  <c:v>822.66</c:v>
                </c:pt>
                <c:pt idx="41">
                  <c:v>899.1</c:v>
                </c:pt>
                <c:pt idx="42">
                  <c:v>879.85</c:v>
                </c:pt>
                <c:pt idx="43">
                  <c:v>766.87</c:v>
                </c:pt>
                <c:pt idx="44">
                  <c:v>315.79000000000002</c:v>
                </c:pt>
                <c:pt idx="45">
                  <c:v>24.52</c:v>
                </c:pt>
                <c:pt idx="46">
                  <c:v>-270.25</c:v>
                </c:pt>
                <c:pt idx="47">
                  <c:v>-535.34</c:v>
                </c:pt>
                <c:pt idx="48">
                  <c:v>-742.33</c:v>
                </c:pt>
                <c:pt idx="49">
                  <c:v>-902</c:v>
                </c:pt>
                <c:pt idx="50">
                  <c:v>-839.42</c:v>
                </c:pt>
                <c:pt idx="51">
                  <c:v>-687.1</c:v>
                </c:pt>
                <c:pt idx="52">
                  <c:v>-185.62</c:v>
                </c:pt>
                <c:pt idx="53">
                  <c:v>111.18</c:v>
                </c:pt>
                <c:pt idx="54">
                  <c:v>395.45</c:v>
                </c:pt>
                <c:pt idx="55">
                  <c:v>636.6</c:v>
                </c:pt>
                <c:pt idx="56">
                  <c:v>809.15</c:v>
                </c:pt>
                <c:pt idx="57">
                  <c:v>884.33</c:v>
                </c:pt>
                <c:pt idx="58">
                  <c:v>779.75</c:v>
                </c:pt>
                <c:pt idx="59">
                  <c:v>592.01</c:v>
                </c:pt>
                <c:pt idx="60">
                  <c:v>340.71</c:v>
                </c:pt>
                <c:pt idx="61">
                  <c:v>52.24</c:v>
                </c:pt>
                <c:pt idx="62">
                  <c:v>-512.73</c:v>
                </c:pt>
                <c:pt idx="63">
                  <c:v>-725.53</c:v>
                </c:pt>
                <c:pt idx="64">
                  <c:v>-859.86</c:v>
                </c:pt>
                <c:pt idx="65">
                  <c:v>-901.72</c:v>
                </c:pt>
                <c:pt idx="66">
                  <c:v>-703.06</c:v>
                </c:pt>
                <c:pt idx="67">
                  <c:v>-483.19</c:v>
                </c:pt>
                <c:pt idx="68">
                  <c:v>-211.73</c:v>
                </c:pt>
                <c:pt idx="69">
                  <c:v>370.74</c:v>
                </c:pt>
                <c:pt idx="70">
                  <c:v>616.29999999999995</c:v>
                </c:pt>
                <c:pt idx="71">
                  <c:v>795.78</c:v>
                </c:pt>
                <c:pt idx="72">
                  <c:v>889.3</c:v>
                </c:pt>
                <c:pt idx="73">
                  <c:v>887.97</c:v>
                </c:pt>
                <c:pt idx="74">
                  <c:v>611.26</c:v>
                </c:pt>
                <c:pt idx="75">
                  <c:v>364.93</c:v>
                </c:pt>
                <c:pt idx="76">
                  <c:v>78.7</c:v>
                </c:pt>
                <c:pt idx="77">
                  <c:v>-489.35</c:v>
                </c:pt>
                <c:pt idx="78">
                  <c:v>-707.89</c:v>
                </c:pt>
                <c:pt idx="79">
                  <c:v>-849.78</c:v>
                </c:pt>
                <c:pt idx="80">
                  <c:v>-854.89</c:v>
                </c:pt>
                <c:pt idx="81">
                  <c:v>-718.39</c:v>
                </c:pt>
                <c:pt idx="82">
                  <c:v>-504.68</c:v>
                </c:pt>
                <c:pt idx="83">
                  <c:v>57.77</c:v>
                </c:pt>
                <c:pt idx="84">
                  <c:v>345.54</c:v>
                </c:pt>
                <c:pt idx="85">
                  <c:v>595.44000000000005</c:v>
                </c:pt>
                <c:pt idx="86">
                  <c:v>883.42</c:v>
                </c:pt>
                <c:pt idx="87">
                  <c:v>890.84</c:v>
                </c:pt>
                <c:pt idx="88">
                  <c:v>802.92</c:v>
                </c:pt>
                <c:pt idx="89">
                  <c:v>388.31</c:v>
                </c:pt>
                <c:pt idx="90">
                  <c:v>105.16</c:v>
                </c:pt>
                <c:pt idx="91">
                  <c:v>-190.94</c:v>
                </c:pt>
                <c:pt idx="92">
                  <c:v>-466.46</c:v>
                </c:pt>
                <c:pt idx="93">
                  <c:v>-839.35</c:v>
                </c:pt>
                <c:pt idx="94">
                  <c:v>-898.29</c:v>
                </c:pt>
                <c:pt idx="95">
                  <c:v>-732.95</c:v>
                </c:pt>
                <c:pt idx="96">
                  <c:v>-525.67999999999995</c:v>
                </c:pt>
                <c:pt idx="97">
                  <c:v>-262.06</c:v>
                </c:pt>
                <c:pt idx="98">
                  <c:v>320.48</c:v>
                </c:pt>
                <c:pt idx="99">
                  <c:v>574.58000000000004</c:v>
                </c:pt>
                <c:pt idx="100">
                  <c:v>767.5</c:v>
                </c:pt>
                <c:pt idx="101">
                  <c:v>892.73</c:v>
                </c:pt>
                <c:pt idx="102">
                  <c:v>813.07</c:v>
                </c:pt>
                <c:pt idx="103">
                  <c:v>646.54</c:v>
                </c:pt>
                <c:pt idx="104">
                  <c:v>130.63999999999999</c:v>
                </c:pt>
                <c:pt idx="105">
                  <c:v>-164.97</c:v>
                </c:pt>
                <c:pt idx="106">
                  <c:v>-442.87</c:v>
                </c:pt>
                <c:pt idx="107">
                  <c:v>-828.92</c:v>
                </c:pt>
                <c:pt idx="108">
                  <c:v>-896.12</c:v>
                </c:pt>
                <c:pt idx="109">
                  <c:v>-867.77</c:v>
                </c:pt>
                <c:pt idx="110">
                  <c:v>-546.12</c:v>
                </c:pt>
                <c:pt idx="111">
                  <c:v>-286.98</c:v>
                </c:pt>
                <c:pt idx="112">
                  <c:v>295.49</c:v>
                </c:pt>
                <c:pt idx="113">
                  <c:v>553.58000000000004</c:v>
                </c:pt>
                <c:pt idx="114">
                  <c:v>752.31</c:v>
                </c:pt>
                <c:pt idx="115">
                  <c:v>869.77</c:v>
                </c:pt>
                <c:pt idx="116">
                  <c:v>823.08</c:v>
                </c:pt>
                <c:pt idx="117">
                  <c:v>663.55</c:v>
                </c:pt>
                <c:pt idx="118">
                  <c:v>433.67</c:v>
                </c:pt>
                <c:pt idx="119">
                  <c:v>-139.49</c:v>
                </c:pt>
                <c:pt idx="120">
                  <c:v>-419.91</c:v>
                </c:pt>
                <c:pt idx="121">
                  <c:v>-654.20000000000005</c:v>
                </c:pt>
                <c:pt idx="122">
                  <c:v>-893.32</c:v>
                </c:pt>
                <c:pt idx="123">
                  <c:v>-872.81</c:v>
                </c:pt>
                <c:pt idx="124">
                  <c:v>-565.51</c:v>
                </c:pt>
                <c:pt idx="125">
                  <c:v>-310.85000000000002</c:v>
                </c:pt>
                <c:pt idx="126">
                  <c:v>-21.47</c:v>
                </c:pt>
                <c:pt idx="127">
                  <c:v>533.41999999999996</c:v>
                </c:pt>
                <c:pt idx="128">
                  <c:v>737.82</c:v>
                </c:pt>
                <c:pt idx="129">
                  <c:v>863.05</c:v>
                </c:pt>
                <c:pt idx="130">
                  <c:v>832.39</c:v>
                </c:pt>
                <c:pt idx="131">
                  <c:v>680.21</c:v>
                </c:pt>
                <c:pt idx="132">
                  <c:v>455.3</c:v>
                </c:pt>
                <c:pt idx="133">
                  <c:v>181.25</c:v>
                </c:pt>
                <c:pt idx="134">
                  <c:v>-397.16</c:v>
                </c:pt>
                <c:pt idx="135">
                  <c:v>-636.28</c:v>
                </c:pt>
                <c:pt idx="136">
                  <c:v>-818.49</c:v>
                </c:pt>
                <c:pt idx="137">
                  <c:v>-878.13</c:v>
                </c:pt>
                <c:pt idx="138">
                  <c:v>-773.2</c:v>
                </c:pt>
                <c:pt idx="139">
                  <c:v>-334.58</c:v>
                </c:pt>
                <c:pt idx="140">
                  <c:v>-46.6</c:v>
                </c:pt>
                <c:pt idx="141">
                  <c:v>246.56</c:v>
                </c:pt>
                <c:pt idx="142">
                  <c:v>722.98</c:v>
                </c:pt>
                <c:pt idx="143">
                  <c:v>855.84</c:v>
                </c:pt>
                <c:pt idx="144">
                  <c:v>896.3</c:v>
                </c:pt>
                <c:pt idx="145">
                  <c:v>696.52</c:v>
                </c:pt>
                <c:pt idx="146">
                  <c:v>477.28</c:v>
                </c:pt>
                <c:pt idx="147">
                  <c:v>206.17</c:v>
                </c:pt>
                <c:pt idx="148">
                  <c:v>-89.02</c:v>
                </c:pt>
                <c:pt idx="149">
                  <c:v>-618.15</c:v>
                </c:pt>
                <c:pt idx="150">
                  <c:v>-795.39</c:v>
                </c:pt>
                <c:pt idx="151">
                  <c:v>-886.25</c:v>
                </c:pt>
                <c:pt idx="152">
                  <c:v>-785.17</c:v>
                </c:pt>
                <c:pt idx="153">
                  <c:v>-603.87</c:v>
                </c:pt>
                <c:pt idx="154">
                  <c:v>-71.94</c:v>
                </c:pt>
                <c:pt idx="155">
                  <c:v>222.34</c:v>
                </c:pt>
                <c:pt idx="156">
                  <c:v>491.63</c:v>
                </c:pt>
                <c:pt idx="157">
                  <c:v>847.51</c:v>
                </c:pt>
                <c:pt idx="158">
                  <c:v>897</c:v>
                </c:pt>
                <c:pt idx="159">
                  <c:v>849.82</c:v>
                </c:pt>
                <c:pt idx="160">
                  <c:v>712.34</c:v>
                </c:pt>
                <c:pt idx="161">
                  <c:v>230.67</c:v>
                </c:pt>
                <c:pt idx="162">
                  <c:v>-63.05</c:v>
                </c:pt>
                <c:pt idx="163">
                  <c:v>-350.75</c:v>
                </c:pt>
                <c:pt idx="164">
                  <c:v>-783.35</c:v>
                </c:pt>
                <c:pt idx="165">
                  <c:v>-882.54</c:v>
                </c:pt>
                <c:pt idx="166">
                  <c:v>-886.81</c:v>
                </c:pt>
                <c:pt idx="167">
                  <c:v>-622.41999999999996</c:v>
                </c:pt>
                <c:pt idx="168">
                  <c:v>-380.57</c:v>
                </c:pt>
                <c:pt idx="169">
                  <c:v>197.42</c:v>
                </c:pt>
                <c:pt idx="170">
                  <c:v>470.21</c:v>
                </c:pt>
                <c:pt idx="171">
                  <c:v>691.9</c:v>
                </c:pt>
                <c:pt idx="172">
                  <c:v>838.97</c:v>
                </c:pt>
                <c:pt idx="173">
                  <c:v>857.24</c:v>
                </c:pt>
                <c:pt idx="174">
                  <c:v>726.76</c:v>
                </c:pt>
                <c:pt idx="175">
                  <c:v>518.92999999999995</c:v>
                </c:pt>
                <c:pt idx="176">
                  <c:v>-37.57</c:v>
                </c:pt>
                <c:pt idx="177">
                  <c:v>-326.95</c:v>
                </c:pt>
                <c:pt idx="178">
                  <c:v>-580.14</c:v>
                </c:pt>
                <c:pt idx="179">
                  <c:v>-877.5</c:v>
                </c:pt>
                <c:pt idx="180">
                  <c:v>-890.73</c:v>
                </c:pt>
                <c:pt idx="181">
                  <c:v>-639.99</c:v>
                </c:pt>
                <c:pt idx="182">
                  <c:v>-403.6</c:v>
                </c:pt>
                <c:pt idx="183">
                  <c:v>-122.62</c:v>
                </c:pt>
                <c:pt idx="184">
                  <c:v>447.74</c:v>
                </c:pt>
                <c:pt idx="185">
                  <c:v>674.82</c:v>
                </c:pt>
                <c:pt idx="186">
                  <c:v>829.31</c:v>
                </c:pt>
                <c:pt idx="187">
                  <c:v>863.68</c:v>
                </c:pt>
                <c:pt idx="188">
                  <c:v>740.97</c:v>
                </c:pt>
                <c:pt idx="189">
                  <c:v>539.29999999999995</c:v>
                </c:pt>
                <c:pt idx="190">
                  <c:v>279.11</c:v>
                </c:pt>
                <c:pt idx="191">
                  <c:v>-302.66000000000003</c:v>
                </c:pt>
                <c:pt idx="192">
                  <c:v>-559.98</c:v>
                </c:pt>
                <c:pt idx="193">
                  <c:v>-870.78</c:v>
                </c:pt>
                <c:pt idx="194">
                  <c:v>-892.27</c:v>
                </c:pt>
                <c:pt idx="195">
                  <c:v>-818.56</c:v>
                </c:pt>
                <c:pt idx="196">
                  <c:v>-425.58</c:v>
                </c:pt>
                <c:pt idx="197">
                  <c:v>-147.82</c:v>
                </c:pt>
                <c:pt idx="198">
                  <c:v>147.51</c:v>
                </c:pt>
                <c:pt idx="199">
                  <c:v>657.81</c:v>
                </c:pt>
                <c:pt idx="200">
                  <c:v>818.81</c:v>
                </c:pt>
                <c:pt idx="201">
                  <c:v>891.89</c:v>
                </c:pt>
                <c:pt idx="202">
                  <c:v>754.76</c:v>
                </c:pt>
                <c:pt idx="203">
                  <c:v>558.83000000000004</c:v>
                </c:pt>
                <c:pt idx="204">
                  <c:v>302.77</c:v>
                </c:pt>
                <c:pt idx="205">
                  <c:v>-278.86</c:v>
                </c:pt>
                <c:pt idx="206">
                  <c:v>-540.16999999999996</c:v>
                </c:pt>
                <c:pt idx="207">
                  <c:v>-742.47</c:v>
                </c:pt>
                <c:pt idx="208">
                  <c:v>-894.16</c:v>
                </c:pt>
                <c:pt idx="209">
                  <c:v>-828.08</c:v>
                </c:pt>
                <c:pt idx="210">
                  <c:v>-673.52</c:v>
                </c:pt>
                <c:pt idx="211">
                  <c:v>-172.25</c:v>
                </c:pt>
                <c:pt idx="212">
                  <c:v>122.52</c:v>
                </c:pt>
                <c:pt idx="213">
                  <c:v>640.52</c:v>
                </c:pt>
                <c:pt idx="214">
                  <c:v>808.31</c:v>
                </c:pt>
                <c:pt idx="215">
                  <c:v>889.44</c:v>
                </c:pt>
                <c:pt idx="216">
                  <c:v>875.44</c:v>
                </c:pt>
                <c:pt idx="217">
                  <c:v>578.36</c:v>
                </c:pt>
                <c:pt idx="218">
                  <c:v>326.70999999999998</c:v>
                </c:pt>
                <c:pt idx="219">
                  <c:v>38.869999999999997</c:v>
                </c:pt>
                <c:pt idx="220">
                  <c:v>-254.71</c:v>
                </c:pt>
                <c:pt idx="221">
                  <c:v>-727.63</c:v>
                </c:pt>
                <c:pt idx="222">
                  <c:v>-857.34</c:v>
                </c:pt>
                <c:pt idx="223">
                  <c:v>-837.04</c:v>
                </c:pt>
                <c:pt idx="224">
                  <c:v>-689.69</c:v>
                </c:pt>
                <c:pt idx="225">
                  <c:v>-468.49</c:v>
                </c:pt>
                <c:pt idx="226">
                  <c:v>97.53</c:v>
                </c:pt>
                <c:pt idx="227">
                  <c:v>380.75</c:v>
                </c:pt>
                <c:pt idx="228">
                  <c:v>622.80999999999995</c:v>
                </c:pt>
                <c:pt idx="229">
                  <c:v>885.52</c:v>
                </c:pt>
                <c:pt idx="230">
                  <c:v>879.71</c:v>
                </c:pt>
                <c:pt idx="231">
                  <c:v>779.96</c:v>
                </c:pt>
                <c:pt idx="232">
                  <c:v>596.35</c:v>
                </c:pt>
                <c:pt idx="233">
                  <c:v>63.65</c:v>
                </c:pt>
                <c:pt idx="234">
                  <c:v>-230.35</c:v>
                </c:pt>
                <c:pt idx="235">
                  <c:v>-498.73</c:v>
                </c:pt>
                <c:pt idx="236">
                  <c:v>-849.71</c:v>
                </c:pt>
                <c:pt idx="237">
                  <c:v>-895.42</c:v>
                </c:pt>
                <c:pt idx="238">
                  <c:v>-705.23</c:v>
                </c:pt>
                <c:pt idx="239">
                  <c:v>-489.91</c:v>
                </c:pt>
                <c:pt idx="240">
                  <c:v>-221.39</c:v>
                </c:pt>
                <c:pt idx="241">
                  <c:v>357.65</c:v>
                </c:pt>
                <c:pt idx="242">
                  <c:v>603.77</c:v>
                </c:pt>
                <c:pt idx="243">
                  <c:v>784.86</c:v>
                </c:pt>
                <c:pt idx="244">
                  <c:v>883.91</c:v>
                </c:pt>
                <c:pt idx="245">
                  <c:v>791.51</c:v>
                </c:pt>
                <c:pt idx="246">
                  <c:v>614.27</c:v>
                </c:pt>
                <c:pt idx="247">
                  <c:v>371.93</c:v>
                </c:pt>
                <c:pt idx="248">
                  <c:v>-205.57</c:v>
                </c:pt>
                <c:pt idx="249">
                  <c:v>-477.31</c:v>
                </c:pt>
                <c:pt idx="250">
                  <c:v>-841.24</c:v>
                </c:pt>
                <c:pt idx="251">
                  <c:v>-894.65</c:v>
                </c:pt>
                <c:pt idx="252">
                  <c:v>-852.79</c:v>
                </c:pt>
                <c:pt idx="253">
                  <c:v>-510.35</c:v>
                </c:pt>
                <c:pt idx="254">
                  <c:v>-245.61</c:v>
                </c:pt>
                <c:pt idx="255">
                  <c:v>46.92</c:v>
                </c:pt>
                <c:pt idx="256">
                  <c:v>584.87</c:v>
                </c:pt>
                <c:pt idx="257">
                  <c:v>772.47</c:v>
                </c:pt>
                <c:pt idx="258">
                  <c:v>876.21</c:v>
                </c:pt>
                <c:pt idx="259">
                  <c:v>802.85</c:v>
                </c:pt>
                <c:pt idx="260">
                  <c:v>632.54</c:v>
                </c:pt>
                <c:pt idx="261">
                  <c:v>394.33</c:v>
                </c:pt>
                <c:pt idx="262">
                  <c:v>113.35</c:v>
                </c:pt>
                <c:pt idx="263">
                  <c:v>-455.61</c:v>
                </c:pt>
                <c:pt idx="264">
                  <c:v>-680.87</c:v>
                </c:pt>
                <c:pt idx="265">
                  <c:v>-831.86</c:v>
                </c:pt>
                <c:pt idx="266">
                  <c:v>-859.37</c:v>
                </c:pt>
                <c:pt idx="267">
                  <c:v>-733.65</c:v>
                </c:pt>
                <c:pt idx="268">
                  <c:v>-269.13</c:v>
                </c:pt>
                <c:pt idx="269">
                  <c:v>22.28</c:v>
                </c:pt>
                <c:pt idx="270">
                  <c:v>311.10000000000002</c:v>
                </c:pt>
                <c:pt idx="271">
                  <c:v>759.38</c:v>
                </c:pt>
                <c:pt idx="272">
                  <c:v>871.03</c:v>
                </c:pt>
                <c:pt idx="273">
                  <c:v>889.51</c:v>
                </c:pt>
                <c:pt idx="274">
                  <c:v>812.65</c:v>
                </c:pt>
                <c:pt idx="275">
                  <c:v>416.52</c:v>
                </c:pt>
                <c:pt idx="276">
                  <c:v>137.71</c:v>
                </c:pt>
                <c:pt idx="277">
                  <c:v>-157.34</c:v>
                </c:pt>
                <c:pt idx="278">
                  <c:v>-664.35</c:v>
                </c:pt>
                <c:pt idx="279">
                  <c:v>-822.48</c:v>
                </c:pt>
                <c:pt idx="280">
                  <c:v>-891.71</c:v>
                </c:pt>
                <c:pt idx="281">
                  <c:v>-747.93</c:v>
                </c:pt>
                <c:pt idx="282">
                  <c:v>-549.83000000000004</c:v>
                </c:pt>
                <c:pt idx="283">
                  <c:v>-2.64</c:v>
                </c:pt>
                <c:pt idx="284">
                  <c:v>288</c:v>
                </c:pt>
                <c:pt idx="285">
                  <c:v>546.58000000000004</c:v>
                </c:pt>
                <c:pt idx="286">
                  <c:v>746.08</c:v>
                </c:pt>
                <c:pt idx="287">
                  <c:v>891.75</c:v>
                </c:pt>
                <c:pt idx="288">
                  <c:v>823.36</c:v>
                </c:pt>
                <c:pt idx="289">
                  <c:v>666.28</c:v>
                </c:pt>
                <c:pt idx="290">
                  <c:v>162.69999999999999</c:v>
                </c:pt>
                <c:pt idx="291">
                  <c:v>-132.41999999999999</c:v>
                </c:pt>
                <c:pt idx="292">
                  <c:v>-412.91</c:v>
                </c:pt>
                <c:pt idx="293">
                  <c:v>-812.61</c:v>
                </c:pt>
                <c:pt idx="294">
                  <c:v>-889.75</c:v>
                </c:pt>
                <c:pt idx="295">
                  <c:v>-871.9</c:v>
                </c:pt>
                <c:pt idx="296">
                  <c:v>-568.94000000000005</c:v>
                </c:pt>
                <c:pt idx="297">
                  <c:v>-315.82</c:v>
                </c:pt>
                <c:pt idx="298">
                  <c:v>264.27</c:v>
                </c:pt>
                <c:pt idx="299">
                  <c:v>526.63</c:v>
                </c:pt>
                <c:pt idx="300">
                  <c:v>731.8</c:v>
                </c:pt>
                <c:pt idx="301">
                  <c:v>858.64</c:v>
                </c:pt>
                <c:pt idx="302">
                  <c:v>832.39</c:v>
                </c:pt>
                <c:pt idx="303">
                  <c:v>682.59</c:v>
                </c:pt>
                <c:pt idx="304">
                  <c:v>459.71</c:v>
                </c:pt>
                <c:pt idx="305">
                  <c:v>-107.5</c:v>
                </c:pt>
                <c:pt idx="306">
                  <c:v>-390.3</c:v>
                </c:pt>
                <c:pt idx="307">
                  <c:v>-630.04999999999995</c:v>
                </c:pt>
                <c:pt idx="308">
                  <c:v>-886.53</c:v>
                </c:pt>
                <c:pt idx="309">
                  <c:v>-877.01</c:v>
                </c:pt>
                <c:pt idx="310">
                  <c:v>-587.98</c:v>
                </c:pt>
                <c:pt idx="311">
                  <c:v>-338.99</c:v>
                </c:pt>
                <c:pt idx="312">
                  <c:v>-52.48</c:v>
                </c:pt>
                <c:pt idx="313">
                  <c:v>506.05</c:v>
                </c:pt>
                <c:pt idx="314">
                  <c:v>717.17</c:v>
                </c:pt>
                <c:pt idx="315">
                  <c:v>851.01</c:v>
                </c:pt>
                <c:pt idx="316">
                  <c:v>840.86</c:v>
                </c:pt>
                <c:pt idx="317">
                  <c:v>698.13</c:v>
                </c:pt>
                <c:pt idx="318">
                  <c:v>480.85</c:v>
                </c:pt>
                <c:pt idx="319">
                  <c:v>211.28</c:v>
                </c:pt>
                <c:pt idx="320">
                  <c:v>-367.41</c:v>
                </c:pt>
                <c:pt idx="321">
                  <c:v>-611.85</c:v>
                </c:pt>
                <c:pt idx="322">
                  <c:v>-882.82</c:v>
                </c:pt>
                <c:pt idx="323">
                  <c:v>-881.35</c:v>
                </c:pt>
                <c:pt idx="324">
                  <c:v>-785.87</c:v>
                </c:pt>
                <c:pt idx="325">
                  <c:v>-361.88</c:v>
                </c:pt>
                <c:pt idx="326">
                  <c:v>-77.61</c:v>
                </c:pt>
                <c:pt idx="327">
                  <c:v>215.9</c:v>
                </c:pt>
                <c:pt idx="328">
                  <c:v>702.05</c:v>
                </c:pt>
                <c:pt idx="329">
                  <c:v>843.24</c:v>
                </c:pt>
                <c:pt idx="330">
                  <c:v>893.36</c:v>
                </c:pt>
                <c:pt idx="331">
                  <c:v>712.97</c:v>
                </c:pt>
                <c:pt idx="332">
                  <c:v>501.22</c:v>
                </c:pt>
                <c:pt idx="333">
                  <c:v>234.87</c:v>
                </c:pt>
                <c:pt idx="334">
                  <c:v>-57.59</c:v>
                </c:pt>
                <c:pt idx="335">
                  <c:v>-593.65</c:v>
                </c:pt>
                <c:pt idx="336">
                  <c:v>-778.66</c:v>
                </c:pt>
                <c:pt idx="337">
                  <c:v>-879.04</c:v>
                </c:pt>
                <c:pt idx="338">
                  <c:v>-797.07</c:v>
                </c:pt>
                <c:pt idx="339">
                  <c:v>-624.03</c:v>
                </c:pt>
                <c:pt idx="340">
                  <c:v>-102.25</c:v>
                </c:pt>
                <c:pt idx="341">
                  <c:v>191.96</c:v>
                </c:pt>
                <c:pt idx="342">
                  <c:v>464.33</c:v>
                </c:pt>
                <c:pt idx="343">
                  <c:v>834.77</c:v>
                </c:pt>
                <c:pt idx="344">
                  <c:v>893.22</c:v>
                </c:pt>
                <c:pt idx="345">
                  <c:v>856.82</c:v>
                </c:pt>
                <c:pt idx="346">
                  <c:v>521.59</c:v>
                </c:pt>
                <c:pt idx="347">
                  <c:v>259.02</c:v>
                </c:pt>
                <c:pt idx="348">
                  <c:v>-33.020000000000003</c:v>
                </c:pt>
                <c:pt idx="349">
                  <c:v>-321.77</c:v>
                </c:pt>
                <c:pt idx="350">
                  <c:v>-765.78</c:v>
                </c:pt>
                <c:pt idx="351">
                  <c:v>-874.14</c:v>
                </c:pt>
                <c:pt idx="352">
                  <c:v>-808.48</c:v>
                </c:pt>
                <c:pt idx="353">
                  <c:v>-641.80999999999995</c:v>
                </c:pt>
                <c:pt idx="354">
                  <c:v>-405.98</c:v>
                </c:pt>
                <c:pt idx="355">
                  <c:v>168.16</c:v>
                </c:pt>
                <c:pt idx="356">
                  <c:v>443.68</c:v>
                </c:pt>
                <c:pt idx="357">
                  <c:v>670.97</c:v>
                </c:pt>
                <c:pt idx="358">
                  <c:v>892.38</c:v>
                </c:pt>
                <c:pt idx="359">
                  <c:v>862.98</c:v>
                </c:pt>
                <c:pt idx="360">
                  <c:v>741.6</c:v>
                </c:pt>
                <c:pt idx="361">
                  <c:v>541.4</c:v>
                </c:pt>
                <c:pt idx="362">
                  <c:v>-8.0299999999999994</c:v>
                </c:pt>
                <c:pt idx="363">
                  <c:v>-298.74</c:v>
                </c:pt>
                <c:pt idx="364">
                  <c:v>-555.85</c:v>
                </c:pt>
                <c:pt idx="365">
                  <c:v>-868.75</c:v>
                </c:pt>
                <c:pt idx="366">
                  <c:v>-891.15</c:v>
                </c:pt>
                <c:pt idx="367">
                  <c:v>-658.26</c:v>
                </c:pt>
                <c:pt idx="368">
                  <c:v>-428.38</c:v>
                </c:pt>
                <c:pt idx="369">
                  <c:v>-151.04</c:v>
                </c:pt>
                <c:pt idx="370">
                  <c:v>421.77</c:v>
                </c:pt>
                <c:pt idx="371">
                  <c:v>654.03</c:v>
                </c:pt>
                <c:pt idx="372">
                  <c:v>816.22</c:v>
                </c:pt>
                <c:pt idx="373">
                  <c:v>869.42</c:v>
                </c:pt>
                <c:pt idx="374">
                  <c:v>755.32</c:v>
                </c:pt>
                <c:pt idx="375">
                  <c:v>560.51</c:v>
                </c:pt>
                <c:pt idx="376">
                  <c:v>305.57</c:v>
                </c:pt>
                <c:pt idx="377">
                  <c:v>-275.22000000000003</c:v>
                </c:pt>
                <c:pt idx="378">
                  <c:v>-536.53</c:v>
                </c:pt>
                <c:pt idx="379">
                  <c:v>-862.17</c:v>
                </c:pt>
                <c:pt idx="380">
                  <c:v>-892.69</c:v>
                </c:pt>
                <c:pt idx="381">
                  <c:v>-827.8</c:v>
                </c:pt>
                <c:pt idx="382">
                  <c:v>-449.45</c:v>
                </c:pt>
                <c:pt idx="383">
                  <c:v>-175.68</c:v>
                </c:pt>
                <c:pt idx="384">
                  <c:v>118.81</c:v>
                </c:pt>
                <c:pt idx="385">
                  <c:v>636.95000000000005</c:v>
                </c:pt>
                <c:pt idx="386">
                  <c:v>806</c:v>
                </c:pt>
                <c:pt idx="387">
                  <c:v>887.76</c:v>
                </c:pt>
                <c:pt idx="388">
                  <c:v>768.48</c:v>
                </c:pt>
                <c:pt idx="389">
                  <c:v>579.9</c:v>
                </c:pt>
                <c:pt idx="390">
                  <c:v>328.67</c:v>
                </c:pt>
                <c:pt idx="391">
                  <c:v>-251.49</c:v>
                </c:pt>
                <c:pt idx="392">
                  <c:v>-516.58000000000004</c:v>
                </c:pt>
                <c:pt idx="393">
                  <c:v>-725.46</c:v>
                </c:pt>
                <c:pt idx="394">
                  <c:v>-893.88</c:v>
                </c:pt>
                <c:pt idx="395">
                  <c:v>-837.32</c:v>
                </c:pt>
                <c:pt idx="396">
                  <c:v>-690.88</c:v>
                </c:pt>
                <c:pt idx="397">
                  <c:v>-199.48</c:v>
                </c:pt>
                <c:pt idx="398">
                  <c:v>94.52</c:v>
                </c:pt>
                <c:pt idx="399">
                  <c:v>377.6</c:v>
                </c:pt>
                <c:pt idx="400">
                  <c:v>794.59</c:v>
                </c:pt>
                <c:pt idx="401">
                  <c:v>884.26</c:v>
                </c:pt>
                <c:pt idx="402">
                  <c:v>879.15</c:v>
                </c:pt>
                <c:pt idx="403">
                  <c:v>598.03</c:v>
                </c:pt>
                <c:pt idx="404">
                  <c:v>351.63</c:v>
                </c:pt>
                <c:pt idx="405">
                  <c:v>65.959999999999994</c:v>
                </c:pt>
                <c:pt idx="406">
                  <c:v>-227.48</c:v>
                </c:pt>
                <c:pt idx="407">
                  <c:v>-710.76</c:v>
                </c:pt>
                <c:pt idx="408">
                  <c:v>-847.89</c:v>
                </c:pt>
                <c:pt idx="409">
                  <c:v>-845.02</c:v>
                </c:pt>
                <c:pt idx="410">
                  <c:v>-706.07</c:v>
                </c:pt>
                <c:pt idx="411">
                  <c:v>-491.1</c:v>
                </c:pt>
                <c:pt idx="412">
                  <c:v>70.16</c:v>
                </c:pt>
                <c:pt idx="413">
                  <c:v>355.55</c:v>
                </c:pt>
                <c:pt idx="414">
                  <c:v>601.88</c:v>
                </c:pt>
                <c:pt idx="415">
                  <c:v>880.62</c:v>
                </c:pt>
                <c:pt idx="416">
                  <c:v>883.56</c:v>
                </c:pt>
                <c:pt idx="417">
                  <c:v>792.84</c:v>
                </c:pt>
                <c:pt idx="418">
                  <c:v>616.58000000000004</c:v>
                </c:pt>
                <c:pt idx="419">
                  <c:v>90.53</c:v>
                </c:pt>
                <c:pt idx="420">
                  <c:v>-204.31</c:v>
                </c:pt>
                <c:pt idx="421">
                  <c:v>-475.84</c:v>
                </c:pt>
                <c:pt idx="422">
                  <c:v>-840.68</c:v>
                </c:pt>
                <c:pt idx="423">
                  <c:v>-894.23</c:v>
                </c:pt>
                <c:pt idx="424">
                  <c:v>-852.93</c:v>
                </c:pt>
                <c:pt idx="425">
                  <c:v>-511.68</c:v>
                </c:pt>
                <c:pt idx="426">
                  <c:v>-247.08</c:v>
                </c:pt>
                <c:pt idx="427">
                  <c:v>332.87</c:v>
                </c:pt>
                <c:pt idx="428">
                  <c:v>584.1</c:v>
                </c:pt>
                <c:pt idx="429">
                  <c:v>771.91</c:v>
                </c:pt>
                <c:pt idx="430">
                  <c:v>876.28</c:v>
                </c:pt>
                <c:pt idx="431">
                  <c:v>803.41</c:v>
                </c:pt>
                <c:pt idx="432">
                  <c:v>633.38</c:v>
                </c:pt>
                <c:pt idx="433">
                  <c:v>396.08</c:v>
                </c:pt>
                <c:pt idx="434">
                  <c:v>-180.3</c:v>
                </c:pt>
                <c:pt idx="435">
                  <c:v>-455.19</c:v>
                </c:pt>
                <c:pt idx="436">
                  <c:v>-680.17</c:v>
                </c:pt>
                <c:pt idx="437">
                  <c:v>-894.09</c:v>
                </c:pt>
                <c:pt idx="438">
                  <c:v>-860.56</c:v>
                </c:pt>
                <c:pt idx="439">
                  <c:v>-531.35</c:v>
                </c:pt>
                <c:pt idx="440">
                  <c:v>-270.18</c:v>
                </c:pt>
                <c:pt idx="441">
                  <c:v>21.3</c:v>
                </c:pt>
                <c:pt idx="442">
                  <c:v>565.13</c:v>
                </c:pt>
                <c:pt idx="443">
                  <c:v>759.1</c:v>
                </c:pt>
                <c:pt idx="444">
                  <c:v>871.17</c:v>
                </c:pt>
                <c:pt idx="445">
                  <c:v>890.28</c:v>
                </c:pt>
                <c:pt idx="446">
                  <c:v>650.66999999999996</c:v>
                </c:pt>
                <c:pt idx="447">
                  <c:v>418.06</c:v>
                </c:pt>
                <c:pt idx="448">
                  <c:v>139.53</c:v>
                </c:pt>
                <c:pt idx="449">
                  <c:v>-433.84</c:v>
                </c:pt>
                <c:pt idx="450">
                  <c:v>-664.42</c:v>
                </c:pt>
                <c:pt idx="451">
                  <c:v>-822.9</c:v>
                </c:pt>
                <c:pt idx="452">
                  <c:v>-866.72</c:v>
                </c:pt>
                <c:pt idx="453">
                  <c:v>-748.77</c:v>
                </c:pt>
                <c:pt idx="454">
                  <c:v>-293.91000000000003</c:v>
                </c:pt>
                <c:pt idx="455">
                  <c:v>-3.83</c:v>
                </c:pt>
                <c:pt idx="456">
                  <c:v>286.88</c:v>
                </c:pt>
                <c:pt idx="457">
                  <c:v>545.80999999999995</c:v>
                </c:pt>
                <c:pt idx="458">
                  <c:v>865.5</c:v>
                </c:pt>
                <c:pt idx="459">
                  <c:v>892.24</c:v>
                </c:pt>
                <c:pt idx="460">
                  <c:v>824.34</c:v>
                </c:pt>
                <c:pt idx="461">
                  <c:v>439.48</c:v>
                </c:pt>
                <c:pt idx="462">
                  <c:v>163.54</c:v>
                </c:pt>
                <c:pt idx="463">
                  <c:v>-131.16</c:v>
                </c:pt>
                <c:pt idx="464">
                  <c:v>-647.41</c:v>
                </c:pt>
                <c:pt idx="465">
                  <c:v>-812.61</c:v>
                </c:pt>
                <c:pt idx="466">
                  <c:v>-890.38</c:v>
                </c:pt>
                <c:pt idx="467">
                  <c:v>-762.21</c:v>
                </c:pt>
                <c:pt idx="468">
                  <c:v>-569.99</c:v>
                </c:pt>
                <c:pt idx="469">
                  <c:v>-28.75</c:v>
                </c:pt>
                <c:pt idx="470">
                  <c:v>263.36</c:v>
                </c:pt>
                <c:pt idx="471">
                  <c:v>525.86</c:v>
                </c:pt>
                <c:pt idx="472">
                  <c:v>731.38</c:v>
                </c:pt>
                <c:pt idx="473">
                  <c:v>893.36</c:v>
                </c:pt>
                <c:pt idx="474">
                  <c:v>833.3</c:v>
                </c:pt>
                <c:pt idx="475">
                  <c:v>683.64</c:v>
                </c:pt>
                <c:pt idx="476">
                  <c:v>187.83</c:v>
                </c:pt>
                <c:pt idx="477">
                  <c:v>-106.24</c:v>
                </c:pt>
                <c:pt idx="478">
                  <c:v>-389.39</c:v>
                </c:pt>
                <c:pt idx="479">
                  <c:v>-801.76</c:v>
                </c:pt>
                <c:pt idx="480">
                  <c:v>-887.65</c:v>
                </c:pt>
                <c:pt idx="481">
                  <c:v>-878.2</c:v>
                </c:pt>
                <c:pt idx="482">
                  <c:v>-588.82000000000005</c:v>
                </c:pt>
                <c:pt idx="483">
                  <c:v>-339.83</c:v>
                </c:pt>
                <c:pt idx="484">
                  <c:v>239.56</c:v>
                </c:pt>
                <c:pt idx="485">
                  <c:v>505.98</c:v>
                </c:pt>
                <c:pt idx="486">
                  <c:v>717.38</c:v>
                </c:pt>
                <c:pt idx="487">
                  <c:v>851.71</c:v>
                </c:pt>
                <c:pt idx="488">
                  <c:v>842.19</c:v>
                </c:pt>
                <c:pt idx="489">
                  <c:v>699.18</c:v>
                </c:pt>
                <c:pt idx="490">
                  <c:v>481.69</c:v>
                </c:pt>
                <c:pt idx="491">
                  <c:v>-82.02</c:v>
                </c:pt>
                <c:pt idx="492">
                  <c:v>-367.34</c:v>
                </c:pt>
                <c:pt idx="493">
                  <c:v>-612.20000000000005</c:v>
                </c:pt>
                <c:pt idx="494">
                  <c:v>-884.15</c:v>
                </c:pt>
                <c:pt idx="495">
                  <c:v>-882.61</c:v>
                </c:pt>
                <c:pt idx="496">
                  <c:v>-607.1</c:v>
                </c:pt>
              </c:numCache>
            </c:numRef>
          </c:yVal>
          <c:smooth val="1"/>
          <c:extLst>
            <c:ext xmlns:c16="http://schemas.microsoft.com/office/drawing/2014/chart" uri="{C3380CC4-5D6E-409C-BE32-E72D297353CC}">
              <c16:uniqueId val="{00000001-098F-4B81-B021-D4446F97B5E9}"/>
            </c:ext>
          </c:extLst>
        </c:ser>
        <c:ser>
          <c:idx val="2"/>
          <c:order val="2"/>
          <c:tx>
            <c:v>発電機端子短絡時</c:v>
          </c:tx>
          <c:spPr>
            <a:ln w="19050" cap="rnd">
              <a:solidFill>
                <a:srgbClr val="00B050"/>
              </a:solidFill>
              <a:round/>
            </a:ln>
            <a:effectLst/>
          </c:spPr>
          <c:marker>
            <c:symbol val="circle"/>
            <c:size val="7"/>
            <c:spPr>
              <a:solidFill>
                <a:srgbClr val="00B050"/>
              </a:solidFill>
              <a:ln w="9525">
                <a:noFill/>
              </a:ln>
              <a:effectLst/>
            </c:spPr>
          </c:marker>
          <c:dLbls>
            <c:dLbl>
              <c:idx val="102"/>
              <c:layout/>
              <c:tx>
                <c:rich>
                  <a:bodyPr/>
                  <a:lstStyle/>
                  <a:p>
                    <a:r>
                      <a:rPr lang="en-US" altLang="ja-JP" dirty="0" smtClean="0"/>
                      <a:t>521</a:t>
                    </a:r>
                    <a:endParaRPr lang="en-US" altLang="ja-JP"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EEB-44A0-B7C7-834AF21325AA}"/>
                </c:ext>
              </c:extLst>
            </c:dLbl>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'5Hｚ'!$I:$I</c:f>
              <c:numCache>
                <c:formatCode>General</c:formatCode>
                <c:ptCount val="1048576"/>
                <c:pt idx="3">
                  <c:v>0</c:v>
                </c:pt>
                <c:pt idx="4">
                  <c:v>1E-3</c:v>
                </c:pt>
                <c:pt idx="5">
                  <c:v>2E-3</c:v>
                </c:pt>
                <c:pt idx="6">
                  <c:v>2E-3</c:v>
                </c:pt>
                <c:pt idx="7">
                  <c:v>3.0000000000000001E-3</c:v>
                </c:pt>
                <c:pt idx="8">
                  <c:v>3.0000000000000001E-3</c:v>
                </c:pt>
                <c:pt idx="9">
                  <c:v>8.0000000000000002E-3</c:v>
                </c:pt>
                <c:pt idx="10">
                  <c:v>1.7999999999999999E-2</c:v>
                </c:pt>
                <c:pt idx="11">
                  <c:v>2.9000000000000001E-2</c:v>
                </c:pt>
                <c:pt idx="12">
                  <c:v>0.04</c:v>
                </c:pt>
                <c:pt idx="13">
                  <c:v>5.2999999999999999E-2</c:v>
                </c:pt>
                <c:pt idx="14">
                  <c:v>6.5000000000000002E-2</c:v>
                </c:pt>
                <c:pt idx="15">
                  <c:v>7.6999999999999999E-2</c:v>
                </c:pt>
                <c:pt idx="16">
                  <c:v>0.09</c:v>
                </c:pt>
                <c:pt idx="17">
                  <c:v>0.10199999999999999</c:v>
                </c:pt>
                <c:pt idx="18">
                  <c:v>0.115</c:v>
                </c:pt>
                <c:pt idx="19">
                  <c:v>0.13</c:v>
                </c:pt>
                <c:pt idx="20">
                  <c:v>0.14299999999999999</c:v>
                </c:pt>
                <c:pt idx="21">
                  <c:v>0.155</c:v>
                </c:pt>
                <c:pt idx="22">
                  <c:v>0.16700000000000001</c:v>
                </c:pt>
                <c:pt idx="23">
                  <c:v>0.18</c:v>
                </c:pt>
                <c:pt idx="24">
                  <c:v>0.193</c:v>
                </c:pt>
                <c:pt idx="25">
                  <c:v>0.20499999999999999</c:v>
                </c:pt>
                <c:pt idx="26">
                  <c:v>0.218</c:v>
                </c:pt>
                <c:pt idx="27">
                  <c:v>0.23</c:v>
                </c:pt>
                <c:pt idx="28">
                  <c:v>0.24199999999999999</c:v>
                </c:pt>
                <c:pt idx="29">
                  <c:v>0.25600000000000001</c:v>
                </c:pt>
                <c:pt idx="30">
                  <c:v>0.26900000000000002</c:v>
                </c:pt>
                <c:pt idx="31">
                  <c:v>0.28199999999999997</c:v>
                </c:pt>
                <c:pt idx="32">
                  <c:v>0.29499999999999998</c:v>
                </c:pt>
                <c:pt idx="33">
                  <c:v>0.309</c:v>
                </c:pt>
                <c:pt idx="34">
                  <c:v>0.32300000000000001</c:v>
                </c:pt>
                <c:pt idx="35">
                  <c:v>0.33600000000000002</c:v>
                </c:pt>
                <c:pt idx="36">
                  <c:v>0.34899999999999998</c:v>
                </c:pt>
                <c:pt idx="37">
                  <c:v>0.36099999999999999</c:v>
                </c:pt>
                <c:pt idx="38">
                  <c:v>0.373</c:v>
                </c:pt>
                <c:pt idx="39">
                  <c:v>0.38700000000000001</c:v>
                </c:pt>
                <c:pt idx="40">
                  <c:v>0.39900000000000002</c:v>
                </c:pt>
                <c:pt idx="41">
                  <c:v>0.41099999999999998</c:v>
                </c:pt>
                <c:pt idx="42">
                  <c:v>0.42299999999999999</c:v>
                </c:pt>
                <c:pt idx="43">
                  <c:v>0.436</c:v>
                </c:pt>
                <c:pt idx="44">
                  <c:v>0.44800000000000001</c:v>
                </c:pt>
                <c:pt idx="45">
                  <c:v>0.46200000000000002</c:v>
                </c:pt>
                <c:pt idx="46">
                  <c:v>0.47599999999999998</c:v>
                </c:pt>
                <c:pt idx="47">
                  <c:v>0.48899999999999999</c:v>
                </c:pt>
                <c:pt idx="48">
                  <c:v>0.502</c:v>
                </c:pt>
                <c:pt idx="49">
                  <c:v>0.51700000000000002</c:v>
                </c:pt>
                <c:pt idx="50">
                  <c:v>0.53</c:v>
                </c:pt>
                <c:pt idx="51">
                  <c:v>0.54200000000000004</c:v>
                </c:pt>
                <c:pt idx="52">
                  <c:v>0.55300000000000005</c:v>
                </c:pt>
                <c:pt idx="53">
                  <c:v>0.56599999999999995</c:v>
                </c:pt>
                <c:pt idx="54">
                  <c:v>0.57799999999999996</c:v>
                </c:pt>
                <c:pt idx="55">
                  <c:v>0.59099999999999997</c:v>
                </c:pt>
                <c:pt idx="56">
                  <c:v>0.60399999999999998</c:v>
                </c:pt>
                <c:pt idx="57">
                  <c:v>0.61599999999999999</c:v>
                </c:pt>
                <c:pt idx="58">
                  <c:v>0.628</c:v>
                </c:pt>
                <c:pt idx="59">
                  <c:v>0.64100000000000001</c:v>
                </c:pt>
                <c:pt idx="60">
                  <c:v>0.65200000000000002</c:v>
                </c:pt>
                <c:pt idx="61">
                  <c:v>0.66500000000000004</c:v>
                </c:pt>
                <c:pt idx="62">
                  <c:v>0.67800000000000005</c:v>
                </c:pt>
                <c:pt idx="63">
                  <c:v>0.69199999999999995</c:v>
                </c:pt>
                <c:pt idx="64">
                  <c:v>0.70499999999999996</c:v>
                </c:pt>
                <c:pt idx="65">
                  <c:v>0.71899999999999997</c:v>
                </c:pt>
                <c:pt idx="66">
                  <c:v>0.73299999999999998</c:v>
                </c:pt>
                <c:pt idx="67">
                  <c:v>0.745</c:v>
                </c:pt>
                <c:pt idx="68">
                  <c:v>0.75600000000000001</c:v>
                </c:pt>
                <c:pt idx="69">
                  <c:v>0.76900000000000002</c:v>
                </c:pt>
                <c:pt idx="70">
                  <c:v>0.78100000000000003</c:v>
                </c:pt>
                <c:pt idx="71">
                  <c:v>0.79400000000000004</c:v>
                </c:pt>
                <c:pt idx="72">
                  <c:v>0.80600000000000005</c:v>
                </c:pt>
                <c:pt idx="73">
                  <c:v>0.81899999999999995</c:v>
                </c:pt>
                <c:pt idx="74">
                  <c:v>0.83099999999999996</c:v>
                </c:pt>
                <c:pt idx="75">
                  <c:v>0.84199999999999997</c:v>
                </c:pt>
                <c:pt idx="76">
                  <c:v>0.85699999999999998</c:v>
                </c:pt>
                <c:pt idx="77">
                  <c:v>0.87</c:v>
                </c:pt>
                <c:pt idx="78">
                  <c:v>0.88300000000000001</c:v>
                </c:pt>
                <c:pt idx="79">
                  <c:v>0.89700000000000002</c:v>
                </c:pt>
                <c:pt idx="80">
                  <c:v>0.91</c:v>
                </c:pt>
                <c:pt idx="81">
                  <c:v>0.92400000000000004</c:v>
                </c:pt>
                <c:pt idx="82">
                  <c:v>0.93700000000000006</c:v>
                </c:pt>
                <c:pt idx="83">
                  <c:v>0.94899999999999995</c:v>
                </c:pt>
                <c:pt idx="84">
                  <c:v>0.96099999999999997</c:v>
                </c:pt>
                <c:pt idx="85">
                  <c:v>0.97299999999999998</c:v>
                </c:pt>
                <c:pt idx="86">
                  <c:v>0.98699999999999999</c:v>
                </c:pt>
                <c:pt idx="87">
                  <c:v>0.999</c:v>
                </c:pt>
                <c:pt idx="88">
                  <c:v>1.0109999999999999</c:v>
                </c:pt>
                <c:pt idx="89">
                  <c:v>1.0249999999999999</c:v>
                </c:pt>
                <c:pt idx="90">
                  <c:v>1.038</c:v>
                </c:pt>
                <c:pt idx="91">
                  <c:v>1.0509999999999999</c:v>
                </c:pt>
                <c:pt idx="92">
                  <c:v>1.0649999999999999</c:v>
                </c:pt>
                <c:pt idx="93">
                  <c:v>1.08</c:v>
                </c:pt>
                <c:pt idx="94">
                  <c:v>1.0940000000000001</c:v>
                </c:pt>
                <c:pt idx="95">
                  <c:v>1.1080000000000001</c:v>
                </c:pt>
                <c:pt idx="96">
                  <c:v>1.1240000000000001</c:v>
                </c:pt>
                <c:pt idx="97">
                  <c:v>1.1379999999999999</c:v>
                </c:pt>
                <c:pt idx="98">
                  <c:v>1.1499999999999999</c:v>
                </c:pt>
                <c:pt idx="99">
                  <c:v>1.1639999999999999</c:v>
                </c:pt>
                <c:pt idx="100">
                  <c:v>1.177</c:v>
                </c:pt>
                <c:pt idx="101">
                  <c:v>1.1910000000000001</c:v>
                </c:pt>
                <c:pt idx="102">
                  <c:v>1.2050000000000001</c:v>
                </c:pt>
                <c:pt idx="103">
                  <c:v>1.218</c:v>
                </c:pt>
                <c:pt idx="104">
                  <c:v>1.2310000000000001</c:v>
                </c:pt>
                <c:pt idx="105">
                  <c:v>1.244</c:v>
                </c:pt>
                <c:pt idx="106">
                  <c:v>1.2589999999999999</c:v>
                </c:pt>
                <c:pt idx="107">
                  <c:v>1.2729999999999999</c:v>
                </c:pt>
                <c:pt idx="108">
                  <c:v>1.288</c:v>
                </c:pt>
                <c:pt idx="109">
                  <c:v>1.302</c:v>
                </c:pt>
                <c:pt idx="110">
                  <c:v>1.3169999999999999</c:v>
                </c:pt>
                <c:pt idx="111">
                  <c:v>1.3320000000000001</c:v>
                </c:pt>
                <c:pt idx="112">
                  <c:v>1.3460000000000001</c:v>
                </c:pt>
                <c:pt idx="113">
                  <c:v>1.359</c:v>
                </c:pt>
                <c:pt idx="114">
                  <c:v>1.373</c:v>
                </c:pt>
                <c:pt idx="115">
                  <c:v>1.387</c:v>
                </c:pt>
                <c:pt idx="116">
                  <c:v>1.4</c:v>
                </c:pt>
                <c:pt idx="117">
                  <c:v>1.4139999999999999</c:v>
                </c:pt>
                <c:pt idx="118">
                  <c:v>1.427</c:v>
                </c:pt>
                <c:pt idx="119">
                  <c:v>1.44</c:v>
                </c:pt>
                <c:pt idx="120">
                  <c:v>1.456</c:v>
                </c:pt>
                <c:pt idx="121">
                  <c:v>1.47</c:v>
                </c:pt>
                <c:pt idx="122">
                  <c:v>1.484</c:v>
                </c:pt>
                <c:pt idx="123">
                  <c:v>1.4990000000000001</c:v>
                </c:pt>
                <c:pt idx="124">
                  <c:v>1.5129999999999999</c:v>
                </c:pt>
                <c:pt idx="125">
                  <c:v>1.528</c:v>
                </c:pt>
                <c:pt idx="126">
                  <c:v>1.5429999999999999</c:v>
                </c:pt>
                <c:pt idx="127">
                  <c:v>1.5549999999999999</c:v>
                </c:pt>
                <c:pt idx="128">
                  <c:v>1.5680000000000001</c:v>
                </c:pt>
                <c:pt idx="129">
                  <c:v>1.583</c:v>
                </c:pt>
                <c:pt idx="130">
                  <c:v>1.5960000000000001</c:v>
                </c:pt>
                <c:pt idx="131">
                  <c:v>1.609</c:v>
                </c:pt>
                <c:pt idx="132">
                  <c:v>1.623</c:v>
                </c:pt>
                <c:pt idx="133">
                  <c:v>1.6359999999999999</c:v>
                </c:pt>
                <c:pt idx="134">
                  <c:v>1.649</c:v>
                </c:pt>
                <c:pt idx="135">
                  <c:v>1.6639999999999999</c:v>
                </c:pt>
                <c:pt idx="136">
                  <c:v>1.6779999999999999</c:v>
                </c:pt>
                <c:pt idx="137">
                  <c:v>1.6919999999999999</c:v>
                </c:pt>
                <c:pt idx="138">
                  <c:v>1.7070000000000001</c:v>
                </c:pt>
                <c:pt idx="139">
                  <c:v>1.722</c:v>
                </c:pt>
                <c:pt idx="140">
                  <c:v>1.736</c:v>
                </c:pt>
                <c:pt idx="141">
                  <c:v>1.7470000000000001</c:v>
                </c:pt>
                <c:pt idx="142">
                  <c:v>1.7609999999999999</c:v>
                </c:pt>
                <c:pt idx="143">
                  <c:v>1.774</c:v>
                </c:pt>
                <c:pt idx="144">
                  <c:v>1.788</c:v>
                </c:pt>
                <c:pt idx="145">
                  <c:v>1.802</c:v>
                </c:pt>
                <c:pt idx="146">
                  <c:v>1.8149999999999999</c:v>
                </c:pt>
                <c:pt idx="147">
                  <c:v>1.8280000000000001</c:v>
                </c:pt>
                <c:pt idx="148">
                  <c:v>1.841</c:v>
                </c:pt>
                <c:pt idx="149">
                  <c:v>1.855</c:v>
                </c:pt>
                <c:pt idx="150">
                  <c:v>1.869</c:v>
                </c:pt>
                <c:pt idx="151">
                  <c:v>1.8839999999999999</c:v>
                </c:pt>
                <c:pt idx="152">
                  <c:v>1.8979999999999999</c:v>
                </c:pt>
                <c:pt idx="153">
                  <c:v>1.9119999999999999</c:v>
                </c:pt>
                <c:pt idx="154">
                  <c:v>1.9279999999999999</c:v>
                </c:pt>
                <c:pt idx="155">
                  <c:v>1.9419999999999999</c:v>
                </c:pt>
                <c:pt idx="156">
                  <c:v>1.9550000000000001</c:v>
                </c:pt>
                <c:pt idx="157">
                  <c:v>1.9690000000000001</c:v>
                </c:pt>
                <c:pt idx="158">
                  <c:v>1.9830000000000001</c:v>
                </c:pt>
                <c:pt idx="159">
                  <c:v>1.996</c:v>
                </c:pt>
                <c:pt idx="160">
                  <c:v>2.0099999999999998</c:v>
                </c:pt>
                <c:pt idx="161">
                  <c:v>2.0230000000000001</c:v>
                </c:pt>
                <c:pt idx="162">
                  <c:v>2.036</c:v>
                </c:pt>
                <c:pt idx="163">
                  <c:v>2.0510000000000002</c:v>
                </c:pt>
                <c:pt idx="164">
                  <c:v>2.0649999999999999</c:v>
                </c:pt>
                <c:pt idx="165">
                  <c:v>2.0790000000000002</c:v>
                </c:pt>
                <c:pt idx="166">
                  <c:v>2.0939999999999999</c:v>
                </c:pt>
                <c:pt idx="167">
                  <c:v>2.1080000000000001</c:v>
                </c:pt>
                <c:pt idx="168">
                  <c:v>2.1230000000000002</c:v>
                </c:pt>
                <c:pt idx="169">
                  <c:v>2.1379999999999999</c:v>
                </c:pt>
                <c:pt idx="170">
                  <c:v>2.1509999999999998</c:v>
                </c:pt>
                <c:pt idx="171">
                  <c:v>2.1640000000000001</c:v>
                </c:pt>
                <c:pt idx="172">
                  <c:v>2.1779999999999999</c:v>
                </c:pt>
                <c:pt idx="173">
                  <c:v>2.1920000000000002</c:v>
                </c:pt>
                <c:pt idx="174">
                  <c:v>2.2050000000000001</c:v>
                </c:pt>
                <c:pt idx="175">
                  <c:v>2.2189999999999999</c:v>
                </c:pt>
                <c:pt idx="176">
                  <c:v>2.2320000000000002</c:v>
                </c:pt>
                <c:pt idx="177">
                  <c:v>2.2450000000000001</c:v>
                </c:pt>
                <c:pt idx="178">
                  <c:v>2.2599999999999998</c:v>
                </c:pt>
                <c:pt idx="179">
                  <c:v>2.2749999999999999</c:v>
                </c:pt>
                <c:pt idx="180">
                  <c:v>2.2890000000000001</c:v>
                </c:pt>
                <c:pt idx="181">
                  <c:v>2.3039999999999998</c:v>
                </c:pt>
                <c:pt idx="182">
                  <c:v>2.319</c:v>
                </c:pt>
                <c:pt idx="183">
                  <c:v>2.3330000000000002</c:v>
                </c:pt>
                <c:pt idx="184">
                  <c:v>2.347</c:v>
                </c:pt>
                <c:pt idx="185">
                  <c:v>2.36</c:v>
                </c:pt>
                <c:pt idx="186">
                  <c:v>2.3730000000000002</c:v>
                </c:pt>
                <c:pt idx="187">
                  <c:v>2.387</c:v>
                </c:pt>
                <c:pt idx="188">
                  <c:v>2.4009999999999998</c:v>
                </c:pt>
                <c:pt idx="189">
                  <c:v>2.4140000000000001</c:v>
                </c:pt>
                <c:pt idx="190">
                  <c:v>2.427</c:v>
                </c:pt>
                <c:pt idx="191">
                  <c:v>2.4409999999999998</c:v>
                </c:pt>
                <c:pt idx="192">
                  <c:v>2.4550000000000001</c:v>
                </c:pt>
                <c:pt idx="193">
                  <c:v>2.4689999999999999</c:v>
                </c:pt>
                <c:pt idx="194">
                  <c:v>2.484</c:v>
                </c:pt>
                <c:pt idx="195">
                  <c:v>2.4980000000000002</c:v>
                </c:pt>
                <c:pt idx="196">
                  <c:v>2.5129999999999999</c:v>
                </c:pt>
                <c:pt idx="197">
                  <c:v>2.528</c:v>
                </c:pt>
                <c:pt idx="198">
                  <c:v>2.5409999999999999</c:v>
                </c:pt>
                <c:pt idx="199">
                  <c:v>2.5539999999999998</c:v>
                </c:pt>
                <c:pt idx="200">
                  <c:v>2.5680000000000001</c:v>
                </c:pt>
                <c:pt idx="201">
                  <c:v>2.5819999999999999</c:v>
                </c:pt>
                <c:pt idx="202">
                  <c:v>2.5950000000000002</c:v>
                </c:pt>
                <c:pt idx="203">
                  <c:v>2.609</c:v>
                </c:pt>
                <c:pt idx="204">
                  <c:v>2.6219999999999999</c:v>
                </c:pt>
                <c:pt idx="205">
                  <c:v>2.6349999999999998</c:v>
                </c:pt>
                <c:pt idx="206">
                  <c:v>2.65</c:v>
                </c:pt>
                <c:pt idx="207">
                  <c:v>2.6640000000000001</c:v>
                </c:pt>
                <c:pt idx="208">
                  <c:v>2.6779999999999999</c:v>
                </c:pt>
                <c:pt idx="209">
                  <c:v>2.6930000000000001</c:v>
                </c:pt>
                <c:pt idx="210">
                  <c:v>2.7069999999999999</c:v>
                </c:pt>
                <c:pt idx="211">
                  <c:v>2.722</c:v>
                </c:pt>
                <c:pt idx="212">
                  <c:v>2.7370000000000001</c:v>
                </c:pt>
                <c:pt idx="213">
                  <c:v>2.75</c:v>
                </c:pt>
                <c:pt idx="214">
                  <c:v>2.7629999999999999</c:v>
                </c:pt>
                <c:pt idx="215">
                  <c:v>2.7770000000000001</c:v>
                </c:pt>
                <c:pt idx="216">
                  <c:v>2.7909999999999999</c:v>
                </c:pt>
                <c:pt idx="217">
                  <c:v>2.8039999999999998</c:v>
                </c:pt>
                <c:pt idx="218">
                  <c:v>2.8180000000000001</c:v>
                </c:pt>
                <c:pt idx="219">
                  <c:v>2.831</c:v>
                </c:pt>
                <c:pt idx="220">
                  <c:v>2.8439999999999999</c:v>
                </c:pt>
                <c:pt idx="221">
                  <c:v>2.86</c:v>
                </c:pt>
                <c:pt idx="222">
                  <c:v>2.8740000000000001</c:v>
                </c:pt>
                <c:pt idx="223">
                  <c:v>2.8879999999999999</c:v>
                </c:pt>
                <c:pt idx="224">
                  <c:v>2.903</c:v>
                </c:pt>
                <c:pt idx="225">
                  <c:v>2.9180000000000001</c:v>
                </c:pt>
                <c:pt idx="226">
                  <c:v>2.9319999999999999</c:v>
                </c:pt>
                <c:pt idx="227">
                  <c:v>2.9460000000000002</c:v>
                </c:pt>
                <c:pt idx="228">
                  <c:v>2.9590000000000001</c:v>
                </c:pt>
                <c:pt idx="229">
                  <c:v>2.972</c:v>
                </c:pt>
                <c:pt idx="230">
                  <c:v>2.9870000000000001</c:v>
                </c:pt>
                <c:pt idx="231">
                  <c:v>3</c:v>
                </c:pt>
                <c:pt idx="232">
                  <c:v>3.0129999999999999</c:v>
                </c:pt>
                <c:pt idx="233">
                  <c:v>3.0259999999999998</c:v>
                </c:pt>
                <c:pt idx="234">
                  <c:v>3.04</c:v>
                </c:pt>
                <c:pt idx="235">
                  <c:v>3.0550000000000002</c:v>
                </c:pt>
                <c:pt idx="236">
                  <c:v>3.069</c:v>
                </c:pt>
                <c:pt idx="237">
                  <c:v>3.0840000000000001</c:v>
                </c:pt>
                <c:pt idx="238">
                  <c:v>3.0979999999999999</c:v>
                </c:pt>
                <c:pt idx="239">
                  <c:v>3.113</c:v>
                </c:pt>
                <c:pt idx="240">
                  <c:v>3.1280000000000001</c:v>
                </c:pt>
                <c:pt idx="241">
                  <c:v>3.141</c:v>
                </c:pt>
                <c:pt idx="242">
                  <c:v>3.153</c:v>
                </c:pt>
                <c:pt idx="243">
                  <c:v>3.1669999999999998</c:v>
                </c:pt>
                <c:pt idx="244">
                  <c:v>3.181</c:v>
                </c:pt>
                <c:pt idx="245">
                  <c:v>3.194</c:v>
                </c:pt>
                <c:pt idx="246">
                  <c:v>3.2080000000000002</c:v>
                </c:pt>
                <c:pt idx="247">
                  <c:v>3.2210000000000001</c:v>
                </c:pt>
                <c:pt idx="248">
                  <c:v>3.234</c:v>
                </c:pt>
                <c:pt idx="249">
                  <c:v>3.2480000000000002</c:v>
                </c:pt>
                <c:pt idx="250">
                  <c:v>3.262</c:v>
                </c:pt>
                <c:pt idx="251">
                  <c:v>3.2759999999999998</c:v>
                </c:pt>
                <c:pt idx="252">
                  <c:v>3.2909999999999999</c:v>
                </c:pt>
                <c:pt idx="253">
                  <c:v>3.3050000000000002</c:v>
                </c:pt>
                <c:pt idx="254">
                  <c:v>3.32</c:v>
                </c:pt>
                <c:pt idx="255">
                  <c:v>3.335</c:v>
                </c:pt>
                <c:pt idx="256">
                  <c:v>3.347</c:v>
                </c:pt>
                <c:pt idx="257">
                  <c:v>3.36</c:v>
                </c:pt>
                <c:pt idx="258">
                  <c:v>3.3740000000000001</c:v>
                </c:pt>
                <c:pt idx="259">
                  <c:v>3.3879999999999999</c:v>
                </c:pt>
                <c:pt idx="260">
                  <c:v>3.4009999999999998</c:v>
                </c:pt>
                <c:pt idx="261">
                  <c:v>3.415</c:v>
                </c:pt>
                <c:pt idx="262">
                  <c:v>3.4279999999999999</c:v>
                </c:pt>
                <c:pt idx="263">
                  <c:v>3.44</c:v>
                </c:pt>
                <c:pt idx="264">
                  <c:v>3.456</c:v>
                </c:pt>
                <c:pt idx="265">
                  <c:v>3.47</c:v>
                </c:pt>
                <c:pt idx="266">
                  <c:v>3.484</c:v>
                </c:pt>
                <c:pt idx="267">
                  <c:v>3.4990000000000001</c:v>
                </c:pt>
                <c:pt idx="268">
                  <c:v>3.5139999999999998</c:v>
                </c:pt>
                <c:pt idx="269">
                  <c:v>3.528</c:v>
                </c:pt>
                <c:pt idx="270">
                  <c:v>3.5430000000000001</c:v>
                </c:pt>
                <c:pt idx="271">
                  <c:v>3.556</c:v>
                </c:pt>
                <c:pt idx="272">
                  <c:v>3.569</c:v>
                </c:pt>
                <c:pt idx="273">
                  <c:v>3.5840000000000001</c:v>
                </c:pt>
                <c:pt idx="274">
                  <c:v>3.597</c:v>
                </c:pt>
                <c:pt idx="275">
                  <c:v>3.61</c:v>
                </c:pt>
                <c:pt idx="276">
                  <c:v>3.6230000000000002</c:v>
                </c:pt>
                <c:pt idx="277">
                  <c:v>3.637</c:v>
                </c:pt>
                <c:pt idx="278">
                  <c:v>3.6520000000000001</c:v>
                </c:pt>
                <c:pt idx="279">
                  <c:v>3.6659999999999999</c:v>
                </c:pt>
                <c:pt idx="280">
                  <c:v>3.681</c:v>
                </c:pt>
                <c:pt idx="281">
                  <c:v>3.6949999999999998</c:v>
                </c:pt>
                <c:pt idx="282">
                  <c:v>3.7090000000000001</c:v>
                </c:pt>
                <c:pt idx="283">
                  <c:v>3.7250000000000001</c:v>
                </c:pt>
                <c:pt idx="284">
                  <c:v>3.7389999999999999</c:v>
                </c:pt>
                <c:pt idx="285">
                  <c:v>3.7509999999999999</c:v>
                </c:pt>
                <c:pt idx="286">
                  <c:v>3.7650000000000001</c:v>
                </c:pt>
                <c:pt idx="287">
                  <c:v>3.7789999999999999</c:v>
                </c:pt>
                <c:pt idx="288">
                  <c:v>3.7919999999999998</c:v>
                </c:pt>
                <c:pt idx="289">
                  <c:v>3.806</c:v>
                </c:pt>
                <c:pt idx="290">
                  <c:v>3.819</c:v>
                </c:pt>
                <c:pt idx="291">
                  <c:v>3.8319999999999999</c:v>
                </c:pt>
                <c:pt idx="292">
                  <c:v>3.8460000000000001</c:v>
                </c:pt>
                <c:pt idx="293">
                  <c:v>3.86</c:v>
                </c:pt>
                <c:pt idx="294">
                  <c:v>3.8740000000000001</c:v>
                </c:pt>
                <c:pt idx="295">
                  <c:v>3.8889999999999998</c:v>
                </c:pt>
                <c:pt idx="296">
                  <c:v>3.903</c:v>
                </c:pt>
                <c:pt idx="297">
                  <c:v>3.9180000000000001</c:v>
                </c:pt>
                <c:pt idx="298">
                  <c:v>3.9329999999999998</c:v>
                </c:pt>
                <c:pt idx="299">
                  <c:v>3.9449999999999998</c:v>
                </c:pt>
                <c:pt idx="300">
                  <c:v>3.9580000000000002</c:v>
                </c:pt>
                <c:pt idx="301">
                  <c:v>3.972</c:v>
                </c:pt>
                <c:pt idx="302">
                  <c:v>3.9860000000000002</c:v>
                </c:pt>
                <c:pt idx="303">
                  <c:v>3.9990000000000001</c:v>
                </c:pt>
                <c:pt idx="304">
                  <c:v>4.0129999999999999</c:v>
                </c:pt>
                <c:pt idx="305">
                  <c:v>4.0259999999999998</c:v>
                </c:pt>
                <c:pt idx="306">
                  <c:v>4.0380000000000003</c:v>
                </c:pt>
                <c:pt idx="307">
                  <c:v>4.0519999999999996</c:v>
                </c:pt>
                <c:pt idx="308">
                  <c:v>4.0670000000000002</c:v>
                </c:pt>
                <c:pt idx="309">
                  <c:v>4.0810000000000004</c:v>
                </c:pt>
                <c:pt idx="310">
                  <c:v>4.0960000000000001</c:v>
                </c:pt>
                <c:pt idx="311">
                  <c:v>4.1109999999999998</c:v>
                </c:pt>
                <c:pt idx="312">
                  <c:v>4.125</c:v>
                </c:pt>
                <c:pt idx="313">
                  <c:v>4.1399999999999997</c:v>
                </c:pt>
                <c:pt idx="314">
                  <c:v>4.1529999999999996</c:v>
                </c:pt>
                <c:pt idx="315">
                  <c:v>4.1660000000000004</c:v>
                </c:pt>
                <c:pt idx="316">
                  <c:v>4.18</c:v>
                </c:pt>
                <c:pt idx="317">
                  <c:v>4.194</c:v>
                </c:pt>
                <c:pt idx="318">
                  <c:v>4.2069999999999999</c:v>
                </c:pt>
                <c:pt idx="319">
                  <c:v>4.22</c:v>
                </c:pt>
                <c:pt idx="320">
                  <c:v>4.234</c:v>
                </c:pt>
                <c:pt idx="321">
                  <c:v>4.2480000000000002</c:v>
                </c:pt>
                <c:pt idx="322">
                  <c:v>4.2619999999999996</c:v>
                </c:pt>
                <c:pt idx="323">
                  <c:v>4.2770000000000001</c:v>
                </c:pt>
                <c:pt idx="324">
                  <c:v>4.2910000000000004</c:v>
                </c:pt>
                <c:pt idx="325">
                  <c:v>4.3049999999999997</c:v>
                </c:pt>
                <c:pt idx="326">
                  <c:v>4.3209999999999997</c:v>
                </c:pt>
                <c:pt idx="327">
                  <c:v>4.335</c:v>
                </c:pt>
                <c:pt idx="328">
                  <c:v>4.3470000000000004</c:v>
                </c:pt>
                <c:pt idx="329">
                  <c:v>4.3609999999999998</c:v>
                </c:pt>
                <c:pt idx="330">
                  <c:v>4.3739999999999997</c:v>
                </c:pt>
                <c:pt idx="331">
                  <c:v>4.3879999999999999</c:v>
                </c:pt>
                <c:pt idx="332">
                  <c:v>4.4020000000000001</c:v>
                </c:pt>
                <c:pt idx="333">
                  <c:v>4.415</c:v>
                </c:pt>
                <c:pt idx="334">
                  <c:v>4.4279999999999999</c:v>
                </c:pt>
                <c:pt idx="335">
                  <c:v>4.4420000000000002</c:v>
                </c:pt>
                <c:pt idx="336">
                  <c:v>4.4569999999999999</c:v>
                </c:pt>
                <c:pt idx="337">
                  <c:v>4.4710000000000001</c:v>
                </c:pt>
                <c:pt idx="338">
                  <c:v>4.4859999999999998</c:v>
                </c:pt>
                <c:pt idx="339">
                  <c:v>4.5</c:v>
                </c:pt>
                <c:pt idx="340">
                  <c:v>4.5149999999999997</c:v>
                </c:pt>
                <c:pt idx="341">
                  <c:v>4.53</c:v>
                </c:pt>
                <c:pt idx="342">
                  <c:v>4.5430000000000001</c:v>
                </c:pt>
                <c:pt idx="343">
                  <c:v>4.556</c:v>
                </c:pt>
                <c:pt idx="344">
                  <c:v>4.57</c:v>
                </c:pt>
                <c:pt idx="345">
                  <c:v>4.5839999999999996</c:v>
                </c:pt>
                <c:pt idx="346">
                  <c:v>4.5970000000000004</c:v>
                </c:pt>
                <c:pt idx="347">
                  <c:v>4.6109999999999998</c:v>
                </c:pt>
                <c:pt idx="348">
                  <c:v>4.6239999999999997</c:v>
                </c:pt>
                <c:pt idx="349">
                  <c:v>4.6369999999999996</c:v>
                </c:pt>
                <c:pt idx="350">
                  <c:v>4.6520000000000001</c:v>
                </c:pt>
                <c:pt idx="351">
                  <c:v>4.6660000000000004</c:v>
                </c:pt>
                <c:pt idx="352">
                  <c:v>4.68</c:v>
                </c:pt>
                <c:pt idx="353">
                  <c:v>4.6950000000000003</c:v>
                </c:pt>
                <c:pt idx="354">
                  <c:v>4.71</c:v>
                </c:pt>
                <c:pt idx="355">
                  <c:v>4.7240000000000002</c:v>
                </c:pt>
                <c:pt idx="356">
                  <c:v>4.7389999999999999</c:v>
                </c:pt>
                <c:pt idx="357">
                  <c:v>4.7519999999999998</c:v>
                </c:pt>
                <c:pt idx="358">
                  <c:v>4.7649999999999997</c:v>
                </c:pt>
                <c:pt idx="359">
                  <c:v>4.78</c:v>
                </c:pt>
                <c:pt idx="360">
                  <c:v>4.7930000000000001</c:v>
                </c:pt>
                <c:pt idx="361">
                  <c:v>4.806</c:v>
                </c:pt>
                <c:pt idx="362">
                  <c:v>4.819</c:v>
                </c:pt>
                <c:pt idx="363">
                  <c:v>4.8330000000000002</c:v>
                </c:pt>
                <c:pt idx="364">
                  <c:v>4.8470000000000004</c:v>
                </c:pt>
                <c:pt idx="365">
                  <c:v>4.8609999999999998</c:v>
                </c:pt>
                <c:pt idx="366">
                  <c:v>4.8760000000000003</c:v>
                </c:pt>
                <c:pt idx="367">
                  <c:v>4.8899999999999997</c:v>
                </c:pt>
                <c:pt idx="368">
                  <c:v>4.9039999999999999</c:v>
                </c:pt>
                <c:pt idx="369">
                  <c:v>4.92</c:v>
                </c:pt>
                <c:pt idx="370">
                  <c:v>4.9340000000000002</c:v>
                </c:pt>
                <c:pt idx="371">
                  <c:v>4.9470000000000001</c:v>
                </c:pt>
                <c:pt idx="372">
                  <c:v>4.9610000000000003</c:v>
                </c:pt>
                <c:pt idx="373">
                  <c:v>4.9740000000000002</c:v>
                </c:pt>
                <c:pt idx="374">
                  <c:v>4.9880000000000004</c:v>
                </c:pt>
                <c:pt idx="375">
                  <c:v>5.0019999999999998</c:v>
                </c:pt>
                <c:pt idx="376">
                  <c:v>5.0149999999999997</c:v>
                </c:pt>
                <c:pt idx="377">
                  <c:v>5.0279999999999996</c:v>
                </c:pt>
                <c:pt idx="378">
                  <c:v>5.0430000000000001</c:v>
                </c:pt>
                <c:pt idx="379">
                  <c:v>5.0570000000000004</c:v>
                </c:pt>
                <c:pt idx="380">
                  <c:v>5.0709999999999997</c:v>
                </c:pt>
                <c:pt idx="381">
                  <c:v>5.0860000000000003</c:v>
                </c:pt>
                <c:pt idx="382">
                  <c:v>5.0999999999999996</c:v>
                </c:pt>
                <c:pt idx="383">
                  <c:v>5.1150000000000002</c:v>
                </c:pt>
                <c:pt idx="384">
                  <c:v>5.13</c:v>
                </c:pt>
                <c:pt idx="385">
                  <c:v>5.1429999999999998</c:v>
                </c:pt>
                <c:pt idx="386">
                  <c:v>5.1559999999999997</c:v>
                </c:pt>
                <c:pt idx="387">
                  <c:v>5.17</c:v>
                </c:pt>
                <c:pt idx="388">
                  <c:v>5.1840000000000002</c:v>
                </c:pt>
                <c:pt idx="389">
                  <c:v>5.1970000000000001</c:v>
                </c:pt>
                <c:pt idx="390">
                  <c:v>5.2110000000000003</c:v>
                </c:pt>
                <c:pt idx="391">
                  <c:v>5.2240000000000002</c:v>
                </c:pt>
                <c:pt idx="392">
                  <c:v>5.2370000000000001</c:v>
                </c:pt>
                <c:pt idx="393">
                  <c:v>5.2530000000000001</c:v>
                </c:pt>
                <c:pt idx="394">
                  <c:v>5.2670000000000003</c:v>
                </c:pt>
                <c:pt idx="395">
                  <c:v>5.2809999999999997</c:v>
                </c:pt>
                <c:pt idx="396">
                  <c:v>5.2960000000000003</c:v>
                </c:pt>
                <c:pt idx="397">
                  <c:v>5.3109999999999999</c:v>
                </c:pt>
                <c:pt idx="398">
                  <c:v>5.3250000000000002</c:v>
                </c:pt>
                <c:pt idx="399">
                  <c:v>5.3390000000000004</c:v>
                </c:pt>
                <c:pt idx="400">
                  <c:v>5.351</c:v>
                </c:pt>
                <c:pt idx="401">
                  <c:v>5.3639999999999999</c:v>
                </c:pt>
                <c:pt idx="402">
                  <c:v>5.3789999999999996</c:v>
                </c:pt>
                <c:pt idx="403">
                  <c:v>5.3920000000000003</c:v>
                </c:pt>
                <c:pt idx="404">
                  <c:v>5.4050000000000002</c:v>
                </c:pt>
                <c:pt idx="405">
                  <c:v>5.4189999999999996</c:v>
                </c:pt>
                <c:pt idx="406">
                  <c:v>5.4320000000000004</c:v>
                </c:pt>
                <c:pt idx="407">
                  <c:v>5.444</c:v>
                </c:pt>
                <c:pt idx="408">
                  <c:v>5.4580000000000002</c:v>
                </c:pt>
                <c:pt idx="409">
                  <c:v>5.4729999999999999</c:v>
                </c:pt>
                <c:pt idx="410">
                  <c:v>5.4870000000000001</c:v>
                </c:pt>
                <c:pt idx="411">
                  <c:v>5.5010000000000003</c:v>
                </c:pt>
                <c:pt idx="412">
                  <c:v>5.5170000000000003</c:v>
                </c:pt>
                <c:pt idx="413">
                  <c:v>5.5309999999999997</c:v>
                </c:pt>
                <c:pt idx="414">
                  <c:v>5.5430000000000001</c:v>
                </c:pt>
                <c:pt idx="415">
                  <c:v>5.5570000000000004</c:v>
                </c:pt>
                <c:pt idx="416">
                  <c:v>5.57</c:v>
                </c:pt>
                <c:pt idx="417">
                  <c:v>5.5839999999999996</c:v>
                </c:pt>
                <c:pt idx="418">
                  <c:v>5.5979999999999999</c:v>
                </c:pt>
                <c:pt idx="419">
                  <c:v>5.6109999999999998</c:v>
                </c:pt>
                <c:pt idx="420">
                  <c:v>5.6239999999999997</c:v>
                </c:pt>
                <c:pt idx="421">
                  <c:v>5.6379999999999999</c:v>
                </c:pt>
                <c:pt idx="422">
                  <c:v>5.6529999999999996</c:v>
                </c:pt>
                <c:pt idx="423">
                  <c:v>5.6669999999999998</c:v>
                </c:pt>
                <c:pt idx="424">
                  <c:v>5.6820000000000004</c:v>
                </c:pt>
                <c:pt idx="425">
                  <c:v>5.6959999999999997</c:v>
                </c:pt>
                <c:pt idx="426">
                  <c:v>5.7110000000000003</c:v>
                </c:pt>
                <c:pt idx="427">
                  <c:v>5.726</c:v>
                </c:pt>
                <c:pt idx="428">
                  <c:v>5.74</c:v>
                </c:pt>
                <c:pt idx="429">
                  <c:v>5.7530000000000001</c:v>
                </c:pt>
                <c:pt idx="430">
                  <c:v>5.7670000000000003</c:v>
                </c:pt>
                <c:pt idx="431">
                  <c:v>5.7809999999999997</c:v>
                </c:pt>
                <c:pt idx="432">
                  <c:v>5.7939999999999996</c:v>
                </c:pt>
                <c:pt idx="433">
                  <c:v>5.8079999999999998</c:v>
                </c:pt>
                <c:pt idx="434">
                  <c:v>5.8209999999999997</c:v>
                </c:pt>
                <c:pt idx="435">
                  <c:v>5.8339999999999996</c:v>
                </c:pt>
                <c:pt idx="436">
                  <c:v>5.85</c:v>
                </c:pt>
                <c:pt idx="437">
                  <c:v>5.8639999999999999</c:v>
                </c:pt>
                <c:pt idx="438">
                  <c:v>5.8780000000000001</c:v>
                </c:pt>
                <c:pt idx="439">
                  <c:v>5.8929999999999998</c:v>
                </c:pt>
                <c:pt idx="440">
                  <c:v>5.9080000000000004</c:v>
                </c:pt>
                <c:pt idx="441">
                  <c:v>5.9219999999999997</c:v>
                </c:pt>
                <c:pt idx="442">
                  <c:v>5.9370000000000003</c:v>
                </c:pt>
                <c:pt idx="443">
                  <c:v>5.9489999999999998</c:v>
                </c:pt>
                <c:pt idx="444">
                  <c:v>5.9619999999999997</c:v>
                </c:pt>
                <c:pt idx="445">
                  <c:v>5.9770000000000003</c:v>
                </c:pt>
                <c:pt idx="446">
                  <c:v>5.99</c:v>
                </c:pt>
                <c:pt idx="447">
                  <c:v>6.0030000000000001</c:v>
                </c:pt>
                <c:pt idx="448">
                  <c:v>6.0170000000000003</c:v>
                </c:pt>
                <c:pt idx="449">
                  <c:v>6.03</c:v>
                </c:pt>
                <c:pt idx="450">
                  <c:v>6.0430000000000001</c:v>
                </c:pt>
                <c:pt idx="451">
                  <c:v>6.0570000000000004</c:v>
                </c:pt>
                <c:pt idx="452">
                  <c:v>6.0720000000000001</c:v>
                </c:pt>
                <c:pt idx="453">
                  <c:v>6.0860000000000003</c:v>
                </c:pt>
                <c:pt idx="454">
                  <c:v>6.1</c:v>
                </c:pt>
                <c:pt idx="455">
                  <c:v>6.1159999999999997</c:v>
                </c:pt>
                <c:pt idx="456">
                  <c:v>6.13</c:v>
                </c:pt>
                <c:pt idx="457">
                  <c:v>6.1420000000000003</c:v>
                </c:pt>
                <c:pt idx="458">
                  <c:v>6.1559999999999997</c:v>
                </c:pt>
                <c:pt idx="459">
                  <c:v>6.1689999999999996</c:v>
                </c:pt>
                <c:pt idx="460">
                  <c:v>6.1829999999999998</c:v>
                </c:pt>
                <c:pt idx="461">
                  <c:v>6.1970000000000001</c:v>
                </c:pt>
                <c:pt idx="462">
                  <c:v>6.21</c:v>
                </c:pt>
                <c:pt idx="463">
                  <c:v>6.2229999999999999</c:v>
                </c:pt>
                <c:pt idx="464">
                  <c:v>6.2359999999999998</c:v>
                </c:pt>
                <c:pt idx="465">
                  <c:v>6.2510000000000003</c:v>
                </c:pt>
                <c:pt idx="466">
                  <c:v>6.2649999999999997</c:v>
                </c:pt>
                <c:pt idx="467">
                  <c:v>6.28</c:v>
                </c:pt>
                <c:pt idx="468">
                  <c:v>6.2939999999999996</c:v>
                </c:pt>
                <c:pt idx="469">
                  <c:v>6.3090000000000002</c:v>
                </c:pt>
                <c:pt idx="470">
                  <c:v>6.3239999999999998</c:v>
                </c:pt>
                <c:pt idx="471">
                  <c:v>6.3380000000000001</c:v>
                </c:pt>
                <c:pt idx="472">
                  <c:v>6.351</c:v>
                </c:pt>
                <c:pt idx="473">
                  <c:v>6.3650000000000002</c:v>
                </c:pt>
                <c:pt idx="474">
                  <c:v>6.3789999999999996</c:v>
                </c:pt>
                <c:pt idx="475">
                  <c:v>6.3920000000000003</c:v>
                </c:pt>
                <c:pt idx="476">
                  <c:v>6.4059999999999997</c:v>
                </c:pt>
                <c:pt idx="477">
                  <c:v>6.4189999999999996</c:v>
                </c:pt>
                <c:pt idx="478">
                  <c:v>6.4320000000000004</c:v>
                </c:pt>
                <c:pt idx="479">
                  <c:v>6.4470000000000001</c:v>
                </c:pt>
                <c:pt idx="480">
                  <c:v>6.4610000000000003</c:v>
                </c:pt>
                <c:pt idx="481">
                  <c:v>6.4749999999999996</c:v>
                </c:pt>
                <c:pt idx="482">
                  <c:v>6.49</c:v>
                </c:pt>
                <c:pt idx="483">
                  <c:v>6.5039999999999996</c:v>
                </c:pt>
                <c:pt idx="484">
                  <c:v>6.5190000000000001</c:v>
                </c:pt>
                <c:pt idx="485">
                  <c:v>6.5339999999999998</c:v>
                </c:pt>
                <c:pt idx="486">
                  <c:v>6.5449999999999999</c:v>
                </c:pt>
                <c:pt idx="487">
                  <c:v>6.5579999999999998</c:v>
                </c:pt>
                <c:pt idx="488">
                  <c:v>6.5720000000000001</c:v>
                </c:pt>
                <c:pt idx="489">
                  <c:v>6.5860000000000003</c:v>
                </c:pt>
                <c:pt idx="490">
                  <c:v>6.5990000000000002</c:v>
                </c:pt>
                <c:pt idx="491">
                  <c:v>6.6120000000000001</c:v>
                </c:pt>
                <c:pt idx="492">
                  <c:v>6.6260000000000003</c:v>
                </c:pt>
                <c:pt idx="493">
                  <c:v>6.6379999999999999</c:v>
                </c:pt>
                <c:pt idx="494">
                  <c:v>6.6520000000000001</c:v>
                </c:pt>
                <c:pt idx="495">
                  <c:v>6.6669999999999998</c:v>
                </c:pt>
                <c:pt idx="496">
                  <c:v>6.681</c:v>
                </c:pt>
                <c:pt idx="497">
                  <c:v>6.6950000000000003</c:v>
                </c:pt>
                <c:pt idx="498">
                  <c:v>6.7110000000000003</c:v>
                </c:pt>
                <c:pt idx="499">
                  <c:v>6.7249999999999996</c:v>
                </c:pt>
                <c:pt idx="500">
                  <c:v>6.7380000000000004</c:v>
                </c:pt>
                <c:pt idx="501">
                  <c:v>6.7519999999999998</c:v>
                </c:pt>
                <c:pt idx="502">
                  <c:v>6.7649999999999997</c:v>
                </c:pt>
                <c:pt idx="503">
                  <c:v>6.7789999999999999</c:v>
                </c:pt>
                <c:pt idx="504">
                  <c:v>6.7930000000000001</c:v>
                </c:pt>
                <c:pt idx="505">
                  <c:v>6.806</c:v>
                </c:pt>
                <c:pt idx="506">
                  <c:v>6.819</c:v>
                </c:pt>
                <c:pt idx="507">
                  <c:v>6.8330000000000002</c:v>
                </c:pt>
                <c:pt idx="508">
                  <c:v>6.8470000000000004</c:v>
                </c:pt>
                <c:pt idx="509">
                  <c:v>6.8609999999999998</c:v>
                </c:pt>
                <c:pt idx="510">
                  <c:v>6.8760000000000003</c:v>
                </c:pt>
                <c:pt idx="511">
                  <c:v>6.89</c:v>
                </c:pt>
                <c:pt idx="512">
                  <c:v>6.9039999999999999</c:v>
                </c:pt>
                <c:pt idx="513">
                  <c:v>6.92</c:v>
                </c:pt>
                <c:pt idx="514">
                  <c:v>6.9340000000000002</c:v>
                </c:pt>
                <c:pt idx="515">
                  <c:v>6.9470000000000001</c:v>
                </c:pt>
                <c:pt idx="516">
                  <c:v>6.9610000000000003</c:v>
                </c:pt>
                <c:pt idx="517">
                  <c:v>6.9749999999999996</c:v>
                </c:pt>
                <c:pt idx="518">
                  <c:v>6.9880000000000004</c:v>
                </c:pt>
                <c:pt idx="519">
                  <c:v>7.0019999999999998</c:v>
                </c:pt>
                <c:pt idx="520">
                  <c:v>7.0149999999999997</c:v>
                </c:pt>
                <c:pt idx="521">
                  <c:v>7.0279999999999996</c:v>
                </c:pt>
                <c:pt idx="522">
                  <c:v>7.0430000000000001</c:v>
                </c:pt>
                <c:pt idx="523">
                  <c:v>7.0570000000000004</c:v>
                </c:pt>
                <c:pt idx="524">
                  <c:v>7.0709999999999997</c:v>
                </c:pt>
                <c:pt idx="525">
                  <c:v>7.0860000000000003</c:v>
                </c:pt>
                <c:pt idx="526">
                  <c:v>7.1</c:v>
                </c:pt>
                <c:pt idx="527">
                  <c:v>7.1150000000000002</c:v>
                </c:pt>
                <c:pt idx="528">
                  <c:v>7.13</c:v>
                </c:pt>
                <c:pt idx="529">
                  <c:v>7.1429999999999998</c:v>
                </c:pt>
                <c:pt idx="530">
                  <c:v>7.1559999999999997</c:v>
                </c:pt>
                <c:pt idx="531">
                  <c:v>7.17</c:v>
                </c:pt>
                <c:pt idx="532">
                  <c:v>7.1840000000000002</c:v>
                </c:pt>
                <c:pt idx="533">
                  <c:v>7.1970000000000001</c:v>
                </c:pt>
                <c:pt idx="534">
                  <c:v>7.2110000000000003</c:v>
                </c:pt>
                <c:pt idx="535">
                  <c:v>7.2240000000000002</c:v>
                </c:pt>
                <c:pt idx="536">
                  <c:v>7.2370000000000001</c:v>
                </c:pt>
                <c:pt idx="537">
                  <c:v>7.2519999999999998</c:v>
                </c:pt>
                <c:pt idx="538">
                  <c:v>7.2670000000000003</c:v>
                </c:pt>
                <c:pt idx="539">
                  <c:v>7.2809999999999997</c:v>
                </c:pt>
                <c:pt idx="540">
                  <c:v>7.2960000000000003</c:v>
                </c:pt>
                <c:pt idx="541">
                  <c:v>7.3109999999999999</c:v>
                </c:pt>
                <c:pt idx="542">
                  <c:v>7.3250000000000002</c:v>
                </c:pt>
                <c:pt idx="543">
                  <c:v>7.3390000000000004</c:v>
                </c:pt>
                <c:pt idx="544">
                  <c:v>7.3520000000000003</c:v>
                </c:pt>
                <c:pt idx="545">
                  <c:v>7.3650000000000002</c:v>
                </c:pt>
                <c:pt idx="546">
                  <c:v>7.3789999999999996</c:v>
                </c:pt>
                <c:pt idx="547">
                  <c:v>7.3929999999999998</c:v>
                </c:pt>
                <c:pt idx="548">
                  <c:v>7.4059999999999997</c:v>
                </c:pt>
                <c:pt idx="549">
                  <c:v>7.4189999999999996</c:v>
                </c:pt>
                <c:pt idx="550">
                  <c:v>7.4329999999999998</c:v>
                </c:pt>
                <c:pt idx="551">
                  <c:v>7.4470000000000001</c:v>
                </c:pt>
                <c:pt idx="552">
                  <c:v>7.4610000000000003</c:v>
                </c:pt>
                <c:pt idx="553">
                  <c:v>7.476</c:v>
                </c:pt>
                <c:pt idx="554">
                  <c:v>7.49</c:v>
                </c:pt>
                <c:pt idx="555">
                  <c:v>7.5049999999999999</c:v>
                </c:pt>
                <c:pt idx="556">
                  <c:v>7.52</c:v>
                </c:pt>
                <c:pt idx="557">
                  <c:v>7.5330000000000004</c:v>
                </c:pt>
                <c:pt idx="558">
                  <c:v>7.5460000000000003</c:v>
                </c:pt>
                <c:pt idx="559">
                  <c:v>7.56</c:v>
                </c:pt>
                <c:pt idx="560">
                  <c:v>7.5739999999999998</c:v>
                </c:pt>
                <c:pt idx="561">
                  <c:v>7.5869999999999997</c:v>
                </c:pt>
                <c:pt idx="562">
                  <c:v>7.601</c:v>
                </c:pt>
                <c:pt idx="563">
                  <c:v>7.6139999999999999</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numCache>
            </c:numRef>
          </c:xVal>
          <c:yVal>
            <c:numRef>
              <c:f>'5Hｚ'!$J:$J</c:f>
              <c:numCache>
                <c:formatCode>General</c:formatCode>
                <c:ptCount val="1048576"/>
                <c:pt idx="2">
                  <c:v>0</c:v>
                </c:pt>
                <c:pt idx="3">
                  <c:v>-520.85</c:v>
                </c:pt>
                <c:pt idx="4">
                  <c:v>-465.55</c:v>
                </c:pt>
                <c:pt idx="5">
                  <c:v>-361.04</c:v>
                </c:pt>
                <c:pt idx="6">
                  <c:v>-217.75</c:v>
                </c:pt>
                <c:pt idx="7">
                  <c:v>122.73</c:v>
                </c:pt>
                <c:pt idx="8">
                  <c:v>282.19</c:v>
                </c:pt>
                <c:pt idx="9">
                  <c:v>411.34</c:v>
                </c:pt>
                <c:pt idx="10">
                  <c:v>496.04</c:v>
                </c:pt>
                <c:pt idx="11">
                  <c:v>502.27</c:v>
                </c:pt>
                <c:pt idx="12">
                  <c:v>423.52</c:v>
                </c:pt>
                <c:pt idx="13">
                  <c:v>299.62</c:v>
                </c:pt>
                <c:pt idx="14">
                  <c:v>143.38</c:v>
                </c:pt>
                <c:pt idx="15">
                  <c:v>-28.89</c:v>
                </c:pt>
                <c:pt idx="16">
                  <c:v>-199.13</c:v>
                </c:pt>
                <c:pt idx="17">
                  <c:v>-456.66</c:v>
                </c:pt>
                <c:pt idx="18">
                  <c:v>-517.63</c:v>
                </c:pt>
                <c:pt idx="19">
                  <c:v>-522.80999999999995</c:v>
                </c:pt>
                <c:pt idx="20">
                  <c:v>-371.47</c:v>
                </c:pt>
                <c:pt idx="21">
                  <c:v>-231.05</c:v>
                </c:pt>
                <c:pt idx="22">
                  <c:v>-65.010000000000005</c:v>
                </c:pt>
                <c:pt idx="23">
                  <c:v>108.66</c:v>
                </c:pt>
                <c:pt idx="24">
                  <c:v>401.68</c:v>
                </c:pt>
                <c:pt idx="25">
                  <c:v>490.51</c:v>
                </c:pt>
                <c:pt idx="26">
                  <c:v>527.12</c:v>
                </c:pt>
                <c:pt idx="27">
                  <c:v>506.82</c:v>
                </c:pt>
                <c:pt idx="28">
                  <c:v>431.92</c:v>
                </c:pt>
                <c:pt idx="29">
                  <c:v>157.03</c:v>
                </c:pt>
                <c:pt idx="30">
                  <c:v>-14.26</c:v>
                </c:pt>
                <c:pt idx="31">
                  <c:v>-185.34</c:v>
                </c:pt>
                <c:pt idx="32">
                  <c:v>-335.56</c:v>
                </c:pt>
                <c:pt idx="33">
                  <c:v>-514.41</c:v>
                </c:pt>
                <c:pt idx="34">
                  <c:v>-524.55999999999995</c:v>
                </c:pt>
                <c:pt idx="35">
                  <c:v>-478.43</c:v>
                </c:pt>
                <c:pt idx="36">
                  <c:v>-381.34</c:v>
                </c:pt>
                <c:pt idx="37">
                  <c:v>-79.36</c:v>
                </c:pt>
                <c:pt idx="38">
                  <c:v>94.45</c:v>
                </c:pt>
                <c:pt idx="39">
                  <c:v>257.2</c:v>
                </c:pt>
                <c:pt idx="40">
                  <c:v>392.02</c:v>
                </c:pt>
                <c:pt idx="41">
                  <c:v>485.12</c:v>
                </c:pt>
                <c:pt idx="42">
                  <c:v>510.04</c:v>
                </c:pt>
                <c:pt idx="43">
                  <c:v>440.25</c:v>
                </c:pt>
                <c:pt idx="44">
                  <c:v>322.93</c:v>
                </c:pt>
                <c:pt idx="45">
                  <c:v>171.03</c:v>
                </c:pt>
                <c:pt idx="46">
                  <c:v>0.23</c:v>
                </c:pt>
                <c:pt idx="47">
                  <c:v>-171.76</c:v>
                </c:pt>
                <c:pt idx="48">
                  <c:v>-441.4</c:v>
                </c:pt>
                <c:pt idx="49">
                  <c:v>-510.91</c:v>
                </c:pt>
                <c:pt idx="50">
                  <c:v>-525.67999999999995</c:v>
                </c:pt>
                <c:pt idx="51">
                  <c:v>-483.96</c:v>
                </c:pt>
                <c:pt idx="52">
                  <c:v>-256.88</c:v>
                </c:pt>
                <c:pt idx="53">
                  <c:v>-94.13</c:v>
                </c:pt>
                <c:pt idx="54">
                  <c:v>80.03</c:v>
                </c:pt>
                <c:pt idx="55">
                  <c:v>244.18</c:v>
                </c:pt>
                <c:pt idx="56">
                  <c:v>479.17</c:v>
                </c:pt>
                <c:pt idx="57">
                  <c:v>524.32000000000005</c:v>
                </c:pt>
                <c:pt idx="58">
                  <c:v>513.75</c:v>
                </c:pt>
                <c:pt idx="59">
                  <c:v>448.02</c:v>
                </c:pt>
                <c:pt idx="60">
                  <c:v>334.27</c:v>
                </c:pt>
                <c:pt idx="61">
                  <c:v>14.93</c:v>
                </c:pt>
                <c:pt idx="62">
                  <c:v>-157.47999999999999</c:v>
                </c:pt>
                <c:pt idx="63">
                  <c:v>-312.18</c:v>
                </c:pt>
                <c:pt idx="64">
                  <c:v>-432.51</c:v>
                </c:pt>
                <c:pt idx="65">
                  <c:v>-506.85</c:v>
                </c:pt>
                <c:pt idx="66">
                  <c:v>-489.84</c:v>
                </c:pt>
                <c:pt idx="67">
                  <c:v>-400.87</c:v>
                </c:pt>
                <c:pt idx="68">
                  <c:v>-268.77999999999997</c:v>
                </c:pt>
                <c:pt idx="69">
                  <c:v>65.260000000000005</c:v>
                </c:pt>
                <c:pt idx="70">
                  <c:v>231.16</c:v>
                </c:pt>
                <c:pt idx="71">
                  <c:v>371.58</c:v>
                </c:pt>
                <c:pt idx="72">
                  <c:v>472.87</c:v>
                </c:pt>
                <c:pt idx="73">
                  <c:v>523.20000000000005</c:v>
                </c:pt>
                <c:pt idx="74">
                  <c:v>454.95</c:v>
                </c:pt>
                <c:pt idx="75">
                  <c:v>345.19</c:v>
                </c:pt>
                <c:pt idx="76">
                  <c:v>197.98</c:v>
                </c:pt>
                <c:pt idx="77">
                  <c:v>29.35</c:v>
                </c:pt>
                <c:pt idx="78">
                  <c:v>-143.41</c:v>
                </c:pt>
                <c:pt idx="79">
                  <c:v>-423.83</c:v>
                </c:pt>
                <c:pt idx="80">
                  <c:v>-502.51</c:v>
                </c:pt>
                <c:pt idx="81">
                  <c:v>-495.16</c:v>
                </c:pt>
                <c:pt idx="82">
                  <c:v>-410.18</c:v>
                </c:pt>
                <c:pt idx="83">
                  <c:v>-281.38</c:v>
                </c:pt>
                <c:pt idx="84">
                  <c:v>50.84</c:v>
                </c:pt>
                <c:pt idx="85">
                  <c:v>218.07</c:v>
                </c:pt>
                <c:pt idx="86">
                  <c:v>361.36</c:v>
                </c:pt>
                <c:pt idx="87">
                  <c:v>520.47</c:v>
                </c:pt>
                <c:pt idx="88">
                  <c:v>519.35</c:v>
                </c:pt>
                <c:pt idx="89">
                  <c:v>462.09</c:v>
                </c:pt>
                <c:pt idx="90">
                  <c:v>355.97</c:v>
                </c:pt>
                <c:pt idx="91">
                  <c:v>44.26</c:v>
                </c:pt>
                <c:pt idx="92">
                  <c:v>-129.34</c:v>
                </c:pt>
                <c:pt idx="93">
                  <c:v>-288.10000000000002</c:v>
                </c:pt>
                <c:pt idx="94">
                  <c:v>-497.89</c:v>
                </c:pt>
                <c:pt idx="95">
                  <c:v>-526.87</c:v>
                </c:pt>
                <c:pt idx="96">
                  <c:v>-419.14</c:v>
                </c:pt>
                <c:pt idx="97">
                  <c:v>-293.35000000000002</c:v>
                </c:pt>
                <c:pt idx="98">
                  <c:v>-136.76</c:v>
                </c:pt>
                <c:pt idx="99">
                  <c:v>204.49</c:v>
                </c:pt>
                <c:pt idx="100">
                  <c:v>350.37</c:v>
                </c:pt>
                <c:pt idx="101">
                  <c:v>458.87</c:v>
                </c:pt>
                <c:pt idx="102">
                  <c:v>521.45000000000005</c:v>
                </c:pt>
                <c:pt idx="103">
                  <c:v>469.09</c:v>
                </c:pt>
                <c:pt idx="104">
                  <c:v>366.54</c:v>
                </c:pt>
                <c:pt idx="105">
                  <c:v>225</c:v>
                </c:pt>
                <c:pt idx="106">
                  <c:v>-114.85</c:v>
                </c:pt>
                <c:pt idx="107">
                  <c:v>-275.99</c:v>
                </c:pt>
                <c:pt idx="108">
                  <c:v>-492.71</c:v>
                </c:pt>
                <c:pt idx="109">
                  <c:v>-526.73</c:v>
                </c:pt>
                <c:pt idx="110">
                  <c:v>-503.84</c:v>
                </c:pt>
                <c:pt idx="111">
                  <c:v>-305.25</c:v>
                </c:pt>
                <c:pt idx="112">
                  <c:v>-150.55000000000001</c:v>
                </c:pt>
                <c:pt idx="113">
                  <c:v>21.51</c:v>
                </c:pt>
                <c:pt idx="114">
                  <c:v>339.38</c:v>
                </c:pt>
                <c:pt idx="115">
                  <c:v>451.31</c:v>
                </c:pt>
                <c:pt idx="116">
                  <c:v>515.01</c:v>
                </c:pt>
                <c:pt idx="117">
                  <c:v>475.39</c:v>
                </c:pt>
                <c:pt idx="118">
                  <c:v>376.62</c:v>
                </c:pt>
                <c:pt idx="119">
                  <c:v>238.09</c:v>
                </c:pt>
                <c:pt idx="120">
                  <c:v>73.45</c:v>
                </c:pt>
                <c:pt idx="121">
                  <c:v>-262.83</c:v>
                </c:pt>
                <c:pt idx="122">
                  <c:v>-396.53</c:v>
                </c:pt>
                <c:pt idx="123">
                  <c:v>-487.39</c:v>
                </c:pt>
                <c:pt idx="124">
                  <c:v>-508.18</c:v>
                </c:pt>
                <c:pt idx="125">
                  <c:v>-435.73</c:v>
                </c:pt>
                <c:pt idx="126">
                  <c:v>-164.48</c:v>
                </c:pt>
                <c:pt idx="127">
                  <c:v>6.81</c:v>
                </c:pt>
                <c:pt idx="128">
                  <c:v>177.19</c:v>
                </c:pt>
                <c:pt idx="129">
                  <c:v>328.18</c:v>
                </c:pt>
                <c:pt idx="130">
                  <c:v>511.79</c:v>
                </c:pt>
                <c:pt idx="131">
                  <c:v>524.6</c:v>
                </c:pt>
                <c:pt idx="132">
                  <c:v>481.34</c:v>
                </c:pt>
                <c:pt idx="133">
                  <c:v>250.62</c:v>
                </c:pt>
                <c:pt idx="134">
                  <c:v>87.45</c:v>
                </c:pt>
                <c:pt idx="135">
                  <c:v>-86.29</c:v>
                </c:pt>
                <c:pt idx="136">
                  <c:v>-250.23</c:v>
                </c:pt>
                <c:pt idx="137">
                  <c:v>-481.44</c:v>
                </c:pt>
                <c:pt idx="138">
                  <c:v>-524.70000000000005</c:v>
                </c:pt>
                <c:pt idx="139">
                  <c:v>-511.33</c:v>
                </c:pt>
                <c:pt idx="140">
                  <c:v>-328.63</c:v>
                </c:pt>
                <c:pt idx="141">
                  <c:v>-178.2</c:v>
                </c:pt>
                <c:pt idx="142">
                  <c:v>163.82</c:v>
                </c:pt>
                <c:pt idx="143">
                  <c:v>316.83999999999997</c:v>
                </c:pt>
                <c:pt idx="144">
                  <c:v>435.56</c:v>
                </c:pt>
                <c:pt idx="145">
                  <c:v>525.86</c:v>
                </c:pt>
                <c:pt idx="146">
                  <c:v>487.15</c:v>
                </c:pt>
                <c:pt idx="147">
                  <c:v>396.36</c:v>
                </c:pt>
                <c:pt idx="148">
                  <c:v>263.64</c:v>
                </c:pt>
                <c:pt idx="149">
                  <c:v>-71.94</c:v>
                </c:pt>
                <c:pt idx="150">
                  <c:v>-237.63</c:v>
                </c:pt>
                <c:pt idx="151">
                  <c:v>-376.93</c:v>
                </c:pt>
                <c:pt idx="152">
                  <c:v>-523.58000000000004</c:v>
                </c:pt>
                <c:pt idx="153">
                  <c:v>-514.9</c:v>
                </c:pt>
                <c:pt idx="154">
                  <c:v>-339.97</c:v>
                </c:pt>
                <c:pt idx="155">
                  <c:v>-191.85</c:v>
                </c:pt>
                <c:pt idx="156">
                  <c:v>-22.45</c:v>
                </c:pt>
                <c:pt idx="157">
                  <c:v>304.8</c:v>
                </c:pt>
                <c:pt idx="158">
                  <c:v>427.58</c:v>
                </c:pt>
                <c:pt idx="159">
                  <c:v>504.02</c:v>
                </c:pt>
                <c:pt idx="160">
                  <c:v>526.77</c:v>
                </c:pt>
                <c:pt idx="161">
                  <c:v>405.67</c:v>
                </c:pt>
                <c:pt idx="162">
                  <c:v>275.33</c:v>
                </c:pt>
                <c:pt idx="163">
                  <c:v>116.01</c:v>
                </c:pt>
                <c:pt idx="164">
                  <c:v>-224.4</c:v>
                </c:pt>
                <c:pt idx="165">
                  <c:v>-366.78</c:v>
                </c:pt>
                <c:pt idx="166">
                  <c:v>-469.4</c:v>
                </c:pt>
                <c:pt idx="167">
                  <c:v>-517.84</c:v>
                </c:pt>
                <c:pt idx="168">
                  <c:v>-458.69</c:v>
                </c:pt>
                <c:pt idx="169">
                  <c:v>-204.94</c:v>
                </c:pt>
                <c:pt idx="170">
                  <c:v>-36.590000000000003</c:v>
                </c:pt>
                <c:pt idx="171">
                  <c:v>135.68</c:v>
                </c:pt>
                <c:pt idx="172">
                  <c:v>418.69</c:v>
                </c:pt>
                <c:pt idx="173">
                  <c:v>499.68</c:v>
                </c:pt>
                <c:pt idx="174">
                  <c:v>526.84</c:v>
                </c:pt>
                <c:pt idx="175">
                  <c:v>497.02</c:v>
                </c:pt>
                <c:pt idx="176">
                  <c:v>288</c:v>
                </c:pt>
                <c:pt idx="177">
                  <c:v>130.15</c:v>
                </c:pt>
                <c:pt idx="178">
                  <c:v>-42.82</c:v>
                </c:pt>
                <c:pt idx="179">
                  <c:v>-355.65</c:v>
                </c:pt>
                <c:pt idx="180">
                  <c:v>-462.33</c:v>
                </c:pt>
                <c:pt idx="181">
                  <c:v>-519.66</c:v>
                </c:pt>
                <c:pt idx="182">
                  <c:v>-465.34</c:v>
                </c:pt>
                <c:pt idx="183">
                  <c:v>-361.39</c:v>
                </c:pt>
                <c:pt idx="184">
                  <c:v>-51.57</c:v>
                </c:pt>
                <c:pt idx="185">
                  <c:v>121.82</c:v>
                </c:pt>
                <c:pt idx="186">
                  <c:v>281.14</c:v>
                </c:pt>
                <c:pt idx="187">
                  <c:v>410.15</c:v>
                </c:pt>
                <c:pt idx="188">
                  <c:v>526.35</c:v>
                </c:pt>
                <c:pt idx="189">
                  <c:v>501.85</c:v>
                </c:pt>
                <c:pt idx="190">
                  <c:v>423.66</c:v>
                </c:pt>
                <c:pt idx="191">
                  <c:v>143.87</c:v>
                </c:pt>
                <c:pt idx="192">
                  <c:v>-27.98</c:v>
                </c:pt>
                <c:pt idx="193">
                  <c:v>-197.66</c:v>
                </c:pt>
                <c:pt idx="194">
                  <c:v>-455.05</c:v>
                </c:pt>
                <c:pt idx="195">
                  <c:v>-516.51</c:v>
                </c:pt>
                <c:pt idx="196">
                  <c:v>-522.11</c:v>
                </c:pt>
                <c:pt idx="197">
                  <c:v>-371.47</c:v>
                </c:pt>
                <c:pt idx="198">
                  <c:v>-231.54</c:v>
                </c:pt>
                <c:pt idx="199">
                  <c:v>107.26</c:v>
                </c:pt>
                <c:pt idx="200">
                  <c:v>268.19</c:v>
                </c:pt>
                <c:pt idx="201">
                  <c:v>400.35</c:v>
                </c:pt>
                <c:pt idx="202">
                  <c:v>489.67</c:v>
                </c:pt>
                <c:pt idx="203">
                  <c:v>506.19</c:v>
                </c:pt>
                <c:pt idx="204">
                  <c:v>431.64</c:v>
                </c:pt>
                <c:pt idx="205">
                  <c:v>311.66000000000003</c:v>
                </c:pt>
                <c:pt idx="206">
                  <c:v>-13.21</c:v>
                </c:pt>
                <c:pt idx="207">
                  <c:v>-184.15</c:v>
                </c:pt>
                <c:pt idx="208">
                  <c:v>-333.88</c:v>
                </c:pt>
                <c:pt idx="209">
                  <c:v>-513.42999999999995</c:v>
                </c:pt>
                <c:pt idx="210">
                  <c:v>-524</c:v>
                </c:pt>
                <c:pt idx="211">
                  <c:v>-478.22</c:v>
                </c:pt>
                <c:pt idx="212">
                  <c:v>-244.7</c:v>
                </c:pt>
                <c:pt idx="213">
                  <c:v>-80.34</c:v>
                </c:pt>
                <c:pt idx="214">
                  <c:v>255.94</c:v>
                </c:pt>
                <c:pt idx="215">
                  <c:v>390.9</c:v>
                </c:pt>
                <c:pt idx="216">
                  <c:v>484.21</c:v>
                </c:pt>
                <c:pt idx="217">
                  <c:v>525.23</c:v>
                </c:pt>
                <c:pt idx="218">
                  <c:v>440.18</c:v>
                </c:pt>
                <c:pt idx="219">
                  <c:v>323.42</c:v>
                </c:pt>
                <c:pt idx="220">
                  <c:v>172.29</c:v>
                </c:pt>
                <c:pt idx="221">
                  <c:v>-170.22</c:v>
                </c:pt>
                <c:pt idx="222">
                  <c:v>-322.68</c:v>
                </c:pt>
                <c:pt idx="223">
                  <c:v>-439.93</c:v>
                </c:pt>
                <c:pt idx="224">
                  <c:v>-525.33000000000004</c:v>
                </c:pt>
                <c:pt idx="225">
                  <c:v>-484.31</c:v>
                </c:pt>
                <c:pt idx="226">
                  <c:v>-257.3</c:v>
                </c:pt>
                <c:pt idx="227">
                  <c:v>-94.9</c:v>
                </c:pt>
                <c:pt idx="228">
                  <c:v>78.91</c:v>
                </c:pt>
                <c:pt idx="229">
                  <c:v>242.92</c:v>
                </c:pt>
                <c:pt idx="230">
                  <c:v>478.05</c:v>
                </c:pt>
                <c:pt idx="231">
                  <c:v>524.11</c:v>
                </c:pt>
                <c:pt idx="232">
                  <c:v>513.19000000000005</c:v>
                </c:pt>
                <c:pt idx="233">
                  <c:v>334.69</c:v>
                </c:pt>
                <c:pt idx="234">
                  <c:v>185.52</c:v>
                </c:pt>
                <c:pt idx="235">
                  <c:v>16.260000000000002</c:v>
                </c:pt>
                <c:pt idx="236">
                  <c:v>-156.22</c:v>
                </c:pt>
                <c:pt idx="237">
                  <c:v>-431.81</c:v>
                </c:pt>
                <c:pt idx="238">
                  <c:v>-506.08</c:v>
                </c:pt>
                <c:pt idx="239">
                  <c:v>-489.98</c:v>
                </c:pt>
                <c:pt idx="240">
                  <c:v>-401.08</c:v>
                </c:pt>
                <c:pt idx="241">
                  <c:v>-269.69</c:v>
                </c:pt>
                <c:pt idx="242">
                  <c:v>64.069999999999993</c:v>
                </c:pt>
                <c:pt idx="243">
                  <c:v>230.04</c:v>
                </c:pt>
                <c:pt idx="244">
                  <c:v>371.09</c:v>
                </c:pt>
                <c:pt idx="245">
                  <c:v>471.82</c:v>
                </c:pt>
                <c:pt idx="246">
                  <c:v>516.62</c:v>
                </c:pt>
                <c:pt idx="247">
                  <c:v>455.44</c:v>
                </c:pt>
                <c:pt idx="248">
                  <c:v>345.75</c:v>
                </c:pt>
                <c:pt idx="249">
                  <c:v>30.33</c:v>
                </c:pt>
                <c:pt idx="250">
                  <c:v>-142.29</c:v>
                </c:pt>
                <c:pt idx="251">
                  <c:v>-298.67</c:v>
                </c:pt>
                <c:pt idx="252">
                  <c:v>-502.16</c:v>
                </c:pt>
                <c:pt idx="253">
                  <c:v>-526.79999999999995</c:v>
                </c:pt>
                <c:pt idx="254">
                  <c:v>-495.16</c:v>
                </c:pt>
                <c:pt idx="255">
                  <c:v>-282.22000000000003</c:v>
                </c:pt>
                <c:pt idx="256">
                  <c:v>-123.6</c:v>
                </c:pt>
                <c:pt idx="257">
                  <c:v>216.74</c:v>
                </c:pt>
                <c:pt idx="258">
                  <c:v>360.59</c:v>
                </c:pt>
                <c:pt idx="259">
                  <c:v>465.52</c:v>
                </c:pt>
                <c:pt idx="260">
                  <c:v>520.61</c:v>
                </c:pt>
                <c:pt idx="261">
                  <c:v>462.51</c:v>
                </c:pt>
                <c:pt idx="262">
                  <c:v>356.25</c:v>
                </c:pt>
                <c:pt idx="263">
                  <c:v>212.47</c:v>
                </c:pt>
                <c:pt idx="264">
                  <c:v>-127.94</c:v>
                </c:pt>
                <c:pt idx="265">
                  <c:v>-286.56</c:v>
                </c:pt>
                <c:pt idx="266">
                  <c:v>-414.31</c:v>
                </c:pt>
                <c:pt idx="267">
                  <c:v>-527.01</c:v>
                </c:pt>
                <c:pt idx="268">
                  <c:v>-499.71</c:v>
                </c:pt>
                <c:pt idx="269">
                  <c:v>-294.47000000000003</c:v>
                </c:pt>
                <c:pt idx="270">
                  <c:v>-137.66999999999999</c:v>
                </c:pt>
                <c:pt idx="271">
                  <c:v>34.81</c:v>
                </c:pt>
                <c:pt idx="272">
                  <c:v>349.67</c:v>
                </c:pt>
                <c:pt idx="273">
                  <c:v>458.24</c:v>
                </c:pt>
                <c:pt idx="274">
                  <c:v>517.88</c:v>
                </c:pt>
                <c:pt idx="275">
                  <c:v>521.87</c:v>
                </c:pt>
                <c:pt idx="276">
                  <c:v>367.66</c:v>
                </c:pt>
                <c:pt idx="277">
                  <c:v>226.05</c:v>
                </c:pt>
                <c:pt idx="278">
                  <c:v>59.8</c:v>
                </c:pt>
                <c:pt idx="279">
                  <c:v>-113.87</c:v>
                </c:pt>
                <c:pt idx="280">
                  <c:v>-405</c:v>
                </c:pt>
                <c:pt idx="281">
                  <c:v>-492.5</c:v>
                </c:pt>
                <c:pt idx="282">
                  <c:v>-504.26</c:v>
                </c:pt>
                <c:pt idx="283">
                  <c:v>-428.38</c:v>
                </c:pt>
                <c:pt idx="284">
                  <c:v>-306.37</c:v>
                </c:pt>
                <c:pt idx="285">
                  <c:v>20.39</c:v>
                </c:pt>
                <c:pt idx="286">
                  <c:v>189.79</c:v>
                </c:pt>
                <c:pt idx="287">
                  <c:v>338.54</c:v>
                </c:pt>
                <c:pt idx="288">
                  <c:v>514.94000000000005</c:v>
                </c:pt>
                <c:pt idx="289">
                  <c:v>523.54999999999995</c:v>
                </c:pt>
                <c:pt idx="290">
                  <c:v>475.88</c:v>
                </c:pt>
                <c:pt idx="291">
                  <c:v>377.6</c:v>
                </c:pt>
                <c:pt idx="292">
                  <c:v>74.22</c:v>
                </c:pt>
                <c:pt idx="293">
                  <c:v>-99.66</c:v>
                </c:pt>
                <c:pt idx="294">
                  <c:v>-261.99</c:v>
                </c:pt>
                <c:pt idx="295">
                  <c:v>-487.18</c:v>
                </c:pt>
                <c:pt idx="296">
                  <c:v>-525.96</c:v>
                </c:pt>
                <c:pt idx="297">
                  <c:v>-508.53</c:v>
                </c:pt>
                <c:pt idx="298">
                  <c:v>-317.85000000000002</c:v>
                </c:pt>
                <c:pt idx="299">
                  <c:v>-165.6</c:v>
                </c:pt>
                <c:pt idx="300">
                  <c:v>175.86</c:v>
                </c:pt>
                <c:pt idx="301">
                  <c:v>326.99</c:v>
                </c:pt>
                <c:pt idx="302">
                  <c:v>443.19</c:v>
                </c:pt>
                <c:pt idx="303">
                  <c:v>511.65</c:v>
                </c:pt>
                <c:pt idx="304">
                  <c:v>482.25</c:v>
                </c:pt>
                <c:pt idx="305">
                  <c:v>387.89</c:v>
                </c:pt>
                <c:pt idx="306">
                  <c:v>251.81</c:v>
                </c:pt>
                <c:pt idx="307">
                  <c:v>-84.75</c:v>
                </c:pt>
                <c:pt idx="308">
                  <c:v>-248.97</c:v>
                </c:pt>
                <c:pt idx="309">
                  <c:v>-385.96</c:v>
                </c:pt>
                <c:pt idx="310">
                  <c:v>-524.91</c:v>
                </c:pt>
                <c:pt idx="311">
                  <c:v>-512.24</c:v>
                </c:pt>
                <c:pt idx="312">
                  <c:v>-444.62</c:v>
                </c:pt>
                <c:pt idx="313">
                  <c:v>-179.46</c:v>
                </c:pt>
                <c:pt idx="314">
                  <c:v>-8.94</c:v>
                </c:pt>
                <c:pt idx="315">
                  <c:v>162.35</c:v>
                </c:pt>
                <c:pt idx="316">
                  <c:v>435.35</c:v>
                </c:pt>
                <c:pt idx="317">
                  <c:v>508.22</c:v>
                </c:pt>
                <c:pt idx="318">
                  <c:v>526.07000000000005</c:v>
                </c:pt>
                <c:pt idx="319">
                  <c:v>397.69</c:v>
                </c:pt>
                <c:pt idx="320">
                  <c:v>264.69</c:v>
                </c:pt>
                <c:pt idx="321">
                  <c:v>103.41</c:v>
                </c:pt>
                <c:pt idx="322">
                  <c:v>-236.3</c:v>
                </c:pt>
                <c:pt idx="323">
                  <c:v>-375.88</c:v>
                </c:pt>
                <c:pt idx="324">
                  <c:v>-475.28</c:v>
                </c:pt>
                <c:pt idx="325">
                  <c:v>-515.74</c:v>
                </c:pt>
                <c:pt idx="326">
                  <c:v>-452.39</c:v>
                </c:pt>
                <c:pt idx="327">
                  <c:v>-340.88</c:v>
                </c:pt>
                <c:pt idx="328">
                  <c:v>-23.92</c:v>
                </c:pt>
                <c:pt idx="329">
                  <c:v>148.21</c:v>
                </c:pt>
                <c:pt idx="330">
                  <c:v>304.02999999999997</c:v>
                </c:pt>
                <c:pt idx="331">
                  <c:v>503.67</c:v>
                </c:pt>
                <c:pt idx="332">
                  <c:v>526.63</c:v>
                </c:pt>
                <c:pt idx="333">
                  <c:v>493.1</c:v>
                </c:pt>
                <c:pt idx="334">
                  <c:v>276.87</c:v>
                </c:pt>
                <c:pt idx="335">
                  <c:v>117.34</c:v>
                </c:pt>
                <c:pt idx="336">
                  <c:v>-56.05</c:v>
                </c:pt>
                <c:pt idx="337">
                  <c:v>-223.21</c:v>
                </c:pt>
                <c:pt idx="338">
                  <c:v>-468.77</c:v>
                </c:pt>
                <c:pt idx="339">
                  <c:v>-521.48</c:v>
                </c:pt>
                <c:pt idx="340">
                  <c:v>-459.67</c:v>
                </c:pt>
                <c:pt idx="341">
                  <c:v>-352.15</c:v>
                </c:pt>
                <c:pt idx="342">
                  <c:v>-206.48</c:v>
                </c:pt>
                <c:pt idx="343">
                  <c:v>134.56</c:v>
                </c:pt>
                <c:pt idx="344">
                  <c:v>291.85000000000002</c:v>
                </c:pt>
                <c:pt idx="345">
                  <c:v>418.13</c:v>
                </c:pt>
                <c:pt idx="346">
                  <c:v>527.33000000000004</c:v>
                </c:pt>
                <c:pt idx="347">
                  <c:v>498.49</c:v>
                </c:pt>
                <c:pt idx="348">
                  <c:v>416.1</c:v>
                </c:pt>
                <c:pt idx="349">
                  <c:v>131.76</c:v>
                </c:pt>
                <c:pt idx="350">
                  <c:v>-41.14</c:v>
                </c:pt>
                <c:pt idx="351">
                  <c:v>-209.7</c:v>
                </c:pt>
                <c:pt idx="352">
                  <c:v>-462.19</c:v>
                </c:pt>
                <c:pt idx="353">
                  <c:v>-519.16999999999996</c:v>
                </c:pt>
                <c:pt idx="354">
                  <c:v>-520.85</c:v>
                </c:pt>
                <c:pt idx="355">
                  <c:v>-362.72</c:v>
                </c:pt>
                <c:pt idx="356">
                  <c:v>-220.34</c:v>
                </c:pt>
                <c:pt idx="357">
                  <c:v>120.14</c:v>
                </c:pt>
                <c:pt idx="358">
                  <c:v>279.67</c:v>
                </c:pt>
                <c:pt idx="359">
                  <c:v>409.17</c:v>
                </c:pt>
                <c:pt idx="360">
                  <c:v>494.71</c:v>
                </c:pt>
                <c:pt idx="361">
                  <c:v>502.9</c:v>
                </c:pt>
                <c:pt idx="362">
                  <c:v>425.06</c:v>
                </c:pt>
                <c:pt idx="363">
                  <c:v>301.37</c:v>
                </c:pt>
                <c:pt idx="364">
                  <c:v>-26.86</c:v>
                </c:pt>
                <c:pt idx="365">
                  <c:v>-196.68</c:v>
                </c:pt>
                <c:pt idx="366">
                  <c:v>-344.45</c:v>
                </c:pt>
                <c:pt idx="367">
                  <c:v>-516.72</c:v>
                </c:pt>
                <c:pt idx="368">
                  <c:v>-523.23</c:v>
                </c:pt>
                <c:pt idx="369">
                  <c:v>-473.11</c:v>
                </c:pt>
                <c:pt idx="370">
                  <c:v>-232.8</c:v>
                </c:pt>
                <c:pt idx="371">
                  <c:v>-66.97</c:v>
                </c:pt>
                <c:pt idx="372">
                  <c:v>106</c:v>
                </c:pt>
                <c:pt idx="373">
                  <c:v>399.86</c:v>
                </c:pt>
                <c:pt idx="374">
                  <c:v>489.18</c:v>
                </c:pt>
                <c:pt idx="375">
                  <c:v>526.41999999999996</c:v>
                </c:pt>
                <c:pt idx="376">
                  <c:v>433.04</c:v>
                </c:pt>
                <c:pt idx="377">
                  <c:v>313.41000000000003</c:v>
                </c:pt>
                <c:pt idx="378">
                  <c:v>159.62</c:v>
                </c:pt>
                <c:pt idx="379">
                  <c:v>-182.54</c:v>
                </c:pt>
                <c:pt idx="380">
                  <c:v>-332.76</c:v>
                </c:pt>
                <c:pt idx="381">
                  <c:v>-447.42</c:v>
                </c:pt>
                <c:pt idx="382">
                  <c:v>-524.77</c:v>
                </c:pt>
                <c:pt idx="383">
                  <c:v>-478.92</c:v>
                </c:pt>
                <c:pt idx="384">
                  <c:v>-383.23</c:v>
                </c:pt>
                <c:pt idx="385">
                  <c:v>-82.16</c:v>
                </c:pt>
                <c:pt idx="386">
                  <c:v>91.72</c:v>
                </c:pt>
                <c:pt idx="387">
                  <c:v>254.89</c:v>
                </c:pt>
                <c:pt idx="388">
                  <c:v>483.86</c:v>
                </c:pt>
                <c:pt idx="389">
                  <c:v>525.65</c:v>
                </c:pt>
                <c:pt idx="390">
                  <c:v>510.95</c:v>
                </c:pt>
                <c:pt idx="391">
                  <c:v>324.89</c:v>
                </c:pt>
                <c:pt idx="392">
                  <c:v>173.69</c:v>
                </c:pt>
                <c:pt idx="393">
                  <c:v>2.33</c:v>
                </c:pt>
                <c:pt idx="394">
                  <c:v>-169.24</c:v>
                </c:pt>
                <c:pt idx="395">
                  <c:v>-439.86</c:v>
                </c:pt>
                <c:pt idx="396">
                  <c:v>-510.35</c:v>
                </c:pt>
                <c:pt idx="397">
                  <c:v>-526.24</c:v>
                </c:pt>
                <c:pt idx="398">
                  <c:v>-393.17</c:v>
                </c:pt>
                <c:pt idx="399">
                  <c:v>-258.7</c:v>
                </c:pt>
                <c:pt idx="400">
                  <c:v>77.09</c:v>
                </c:pt>
                <c:pt idx="401">
                  <c:v>241.87</c:v>
                </c:pt>
                <c:pt idx="402">
                  <c:v>380.54</c:v>
                </c:pt>
                <c:pt idx="403">
                  <c:v>477.7</c:v>
                </c:pt>
                <c:pt idx="404">
                  <c:v>514.79999999999995</c:v>
                </c:pt>
                <c:pt idx="405">
                  <c:v>449.56</c:v>
                </c:pt>
                <c:pt idx="406">
                  <c:v>336.3</c:v>
                </c:pt>
                <c:pt idx="407">
                  <c:v>187.13</c:v>
                </c:pt>
                <c:pt idx="408">
                  <c:v>-154.96</c:v>
                </c:pt>
                <c:pt idx="409">
                  <c:v>-310.22000000000003</c:v>
                </c:pt>
                <c:pt idx="410">
                  <c:v>-506.36</c:v>
                </c:pt>
                <c:pt idx="411">
                  <c:v>-527.01</c:v>
                </c:pt>
                <c:pt idx="412">
                  <c:v>-491.1</c:v>
                </c:pt>
                <c:pt idx="413">
                  <c:v>-271.79000000000002</c:v>
                </c:pt>
                <c:pt idx="414">
                  <c:v>-111.14</c:v>
                </c:pt>
                <c:pt idx="415">
                  <c:v>228.85</c:v>
                </c:pt>
                <c:pt idx="416">
                  <c:v>370.67</c:v>
                </c:pt>
                <c:pt idx="417">
                  <c:v>472.03</c:v>
                </c:pt>
                <c:pt idx="418">
                  <c:v>522.57000000000005</c:v>
                </c:pt>
                <c:pt idx="419">
                  <c:v>456.7</c:v>
                </c:pt>
                <c:pt idx="420">
                  <c:v>347.43</c:v>
                </c:pt>
                <c:pt idx="421">
                  <c:v>200.92</c:v>
                </c:pt>
                <c:pt idx="422">
                  <c:v>-141.31</c:v>
                </c:pt>
                <c:pt idx="423">
                  <c:v>-298.39</c:v>
                </c:pt>
                <c:pt idx="424">
                  <c:v>-423.27</c:v>
                </c:pt>
                <c:pt idx="425">
                  <c:v>-527.42999999999995</c:v>
                </c:pt>
                <c:pt idx="426">
                  <c:v>-495.86</c:v>
                </c:pt>
                <c:pt idx="427">
                  <c:v>-283.62</c:v>
                </c:pt>
                <c:pt idx="428">
                  <c:v>-125</c:v>
                </c:pt>
                <c:pt idx="429">
                  <c:v>48.04</c:v>
                </c:pt>
                <c:pt idx="430">
                  <c:v>215.48</c:v>
                </c:pt>
                <c:pt idx="431">
                  <c:v>464.96</c:v>
                </c:pt>
                <c:pt idx="432">
                  <c:v>520.67999999999995</c:v>
                </c:pt>
                <c:pt idx="433">
                  <c:v>520.12</c:v>
                </c:pt>
                <c:pt idx="434">
                  <c:v>358.07</c:v>
                </c:pt>
                <c:pt idx="435">
                  <c:v>214.15</c:v>
                </c:pt>
                <c:pt idx="436">
                  <c:v>47.13</c:v>
                </c:pt>
                <c:pt idx="437">
                  <c:v>-126.75</c:v>
                </c:pt>
                <c:pt idx="438">
                  <c:v>-413.96</c:v>
                </c:pt>
                <c:pt idx="439">
                  <c:v>-497.75</c:v>
                </c:pt>
                <c:pt idx="440">
                  <c:v>-501.32</c:v>
                </c:pt>
                <c:pt idx="441">
                  <c:v>-420.89</c:v>
                </c:pt>
                <c:pt idx="442">
                  <c:v>-295.87</c:v>
                </c:pt>
                <c:pt idx="443">
                  <c:v>33.200000000000003</c:v>
                </c:pt>
                <c:pt idx="444">
                  <c:v>202.18</c:v>
                </c:pt>
                <c:pt idx="445">
                  <c:v>348.97</c:v>
                </c:pt>
                <c:pt idx="446">
                  <c:v>517.95000000000005</c:v>
                </c:pt>
                <c:pt idx="447">
                  <c:v>522.36</c:v>
                </c:pt>
                <c:pt idx="448">
                  <c:v>470.91</c:v>
                </c:pt>
                <c:pt idx="449">
                  <c:v>368.78</c:v>
                </c:pt>
                <c:pt idx="450">
                  <c:v>61.27</c:v>
                </c:pt>
                <c:pt idx="451">
                  <c:v>-112.68</c:v>
                </c:pt>
                <c:pt idx="452">
                  <c:v>-273.39999999999998</c:v>
                </c:pt>
                <c:pt idx="453">
                  <c:v>-492.92</c:v>
                </c:pt>
                <c:pt idx="454">
                  <c:v>-527.29</c:v>
                </c:pt>
                <c:pt idx="455">
                  <c:v>-505.45</c:v>
                </c:pt>
                <c:pt idx="456">
                  <c:v>-307.91000000000003</c:v>
                </c:pt>
                <c:pt idx="457">
                  <c:v>-153.21</c:v>
                </c:pt>
                <c:pt idx="458">
                  <c:v>188.6</c:v>
                </c:pt>
                <c:pt idx="459">
                  <c:v>337.77</c:v>
                </c:pt>
                <c:pt idx="460">
                  <c:v>450.61</c:v>
                </c:pt>
                <c:pt idx="461">
                  <c:v>524.39</c:v>
                </c:pt>
                <c:pt idx="462">
                  <c:v>477.14</c:v>
                </c:pt>
                <c:pt idx="463">
                  <c:v>379.07</c:v>
                </c:pt>
                <c:pt idx="464">
                  <c:v>240.4</c:v>
                </c:pt>
                <c:pt idx="465">
                  <c:v>-98.33</c:v>
                </c:pt>
                <c:pt idx="466">
                  <c:v>-261.14999999999998</c:v>
                </c:pt>
                <c:pt idx="467">
                  <c:v>-395.55</c:v>
                </c:pt>
                <c:pt idx="468">
                  <c:v>-526.59</c:v>
                </c:pt>
                <c:pt idx="469">
                  <c:v>-509.65</c:v>
                </c:pt>
                <c:pt idx="470">
                  <c:v>-319.32</c:v>
                </c:pt>
                <c:pt idx="471">
                  <c:v>-167.21</c:v>
                </c:pt>
                <c:pt idx="472">
                  <c:v>4.08</c:v>
                </c:pt>
                <c:pt idx="473">
                  <c:v>174.6</c:v>
                </c:pt>
                <c:pt idx="474">
                  <c:v>442.91</c:v>
                </c:pt>
                <c:pt idx="475">
                  <c:v>511.58</c:v>
                </c:pt>
                <c:pt idx="476">
                  <c:v>525.72</c:v>
                </c:pt>
                <c:pt idx="477">
                  <c:v>388.73</c:v>
                </c:pt>
                <c:pt idx="478">
                  <c:v>253.21</c:v>
                </c:pt>
                <c:pt idx="479">
                  <c:v>90.11</c:v>
                </c:pt>
                <c:pt idx="480">
                  <c:v>-83.77</c:v>
                </c:pt>
                <c:pt idx="481">
                  <c:v>-385.68</c:v>
                </c:pt>
                <c:pt idx="482">
                  <c:v>-481.16</c:v>
                </c:pt>
                <c:pt idx="483">
                  <c:v>-525.19000000000005</c:v>
                </c:pt>
                <c:pt idx="484">
                  <c:v>-445.53</c:v>
                </c:pt>
                <c:pt idx="485">
                  <c:v>-330.87</c:v>
                </c:pt>
                <c:pt idx="486">
                  <c:v>-10.69</c:v>
                </c:pt>
                <c:pt idx="487">
                  <c:v>161.02000000000001</c:v>
                </c:pt>
                <c:pt idx="488">
                  <c:v>314.74</c:v>
                </c:pt>
                <c:pt idx="489">
                  <c:v>435.14</c:v>
                </c:pt>
                <c:pt idx="490">
                  <c:v>526.55999999999995</c:v>
                </c:pt>
                <c:pt idx="491">
                  <c:v>488.62</c:v>
                </c:pt>
                <c:pt idx="492">
                  <c:v>398.53</c:v>
                </c:pt>
                <c:pt idx="493">
                  <c:v>104.53</c:v>
                </c:pt>
                <c:pt idx="494">
                  <c:v>-69.069999999999993</c:v>
                </c:pt>
                <c:pt idx="495">
                  <c:v>-235.32</c:v>
                </c:pt>
                <c:pt idx="496">
                  <c:v>-474.86</c:v>
                </c:pt>
                <c:pt idx="497">
                  <c:v>-523.44000000000005</c:v>
                </c:pt>
                <c:pt idx="498">
                  <c:v>-516.09</c:v>
                </c:pt>
                <c:pt idx="499">
                  <c:v>-342</c:v>
                </c:pt>
                <c:pt idx="500">
                  <c:v>-194.51</c:v>
                </c:pt>
                <c:pt idx="501">
                  <c:v>147.02000000000001</c:v>
                </c:pt>
                <c:pt idx="502">
                  <c:v>302.98</c:v>
                </c:pt>
                <c:pt idx="503">
                  <c:v>426.46</c:v>
                </c:pt>
                <c:pt idx="504">
                  <c:v>504.16</c:v>
                </c:pt>
                <c:pt idx="505">
                  <c:v>493.94</c:v>
                </c:pt>
                <c:pt idx="506">
                  <c:v>408.12</c:v>
                </c:pt>
                <c:pt idx="507">
                  <c:v>278.48</c:v>
                </c:pt>
                <c:pt idx="508">
                  <c:v>-54.72</c:v>
                </c:pt>
                <c:pt idx="509">
                  <c:v>-222.09</c:v>
                </c:pt>
                <c:pt idx="510">
                  <c:v>-365.1</c:v>
                </c:pt>
                <c:pt idx="511">
                  <c:v>-521.62</c:v>
                </c:pt>
                <c:pt idx="512">
                  <c:v>-518.89</c:v>
                </c:pt>
                <c:pt idx="513">
                  <c:v>-460.44</c:v>
                </c:pt>
                <c:pt idx="514">
                  <c:v>-208.09</c:v>
                </c:pt>
                <c:pt idx="515">
                  <c:v>-40.020000000000003</c:v>
                </c:pt>
                <c:pt idx="516">
                  <c:v>291.22000000000003</c:v>
                </c:pt>
                <c:pt idx="517">
                  <c:v>417.78</c:v>
                </c:pt>
                <c:pt idx="518">
                  <c:v>499.68</c:v>
                </c:pt>
                <c:pt idx="519">
                  <c:v>527.54</c:v>
                </c:pt>
                <c:pt idx="520">
                  <c:v>417.36</c:v>
                </c:pt>
                <c:pt idx="521">
                  <c:v>290.66000000000003</c:v>
                </c:pt>
                <c:pt idx="522">
                  <c:v>133.09</c:v>
                </c:pt>
                <c:pt idx="523">
                  <c:v>-208.72</c:v>
                </c:pt>
                <c:pt idx="524">
                  <c:v>-354.39</c:v>
                </c:pt>
                <c:pt idx="525">
                  <c:v>-461.98</c:v>
                </c:pt>
                <c:pt idx="526">
                  <c:v>-521.05999999999995</c:v>
                </c:pt>
                <c:pt idx="527">
                  <c:v>-467.16</c:v>
                </c:pt>
                <c:pt idx="528">
                  <c:v>-220.97</c:v>
                </c:pt>
                <c:pt idx="529">
                  <c:v>-54.3</c:v>
                </c:pt>
                <c:pt idx="530">
                  <c:v>118.88</c:v>
                </c:pt>
                <c:pt idx="531">
                  <c:v>408.68</c:v>
                </c:pt>
                <c:pt idx="532">
                  <c:v>494.29</c:v>
                </c:pt>
                <c:pt idx="533">
                  <c:v>527.19000000000005</c:v>
                </c:pt>
                <c:pt idx="534">
                  <c:v>503.53</c:v>
                </c:pt>
                <c:pt idx="535">
                  <c:v>302.49</c:v>
                </c:pt>
                <c:pt idx="536">
                  <c:v>146.88</c:v>
                </c:pt>
                <c:pt idx="537">
                  <c:v>-25.25</c:v>
                </c:pt>
                <c:pt idx="538">
                  <c:v>-343.47</c:v>
                </c:pt>
                <c:pt idx="539">
                  <c:v>-454.28</c:v>
                </c:pt>
                <c:pt idx="540">
                  <c:v>-516.86</c:v>
                </c:pt>
                <c:pt idx="541">
                  <c:v>-473.46</c:v>
                </c:pt>
                <c:pt idx="542">
                  <c:v>-373.57</c:v>
                </c:pt>
                <c:pt idx="543">
                  <c:v>-68.37</c:v>
                </c:pt>
                <c:pt idx="544">
                  <c:v>105.09</c:v>
                </c:pt>
                <c:pt idx="545">
                  <c:v>266.51</c:v>
                </c:pt>
                <c:pt idx="546">
                  <c:v>399.37</c:v>
                </c:pt>
                <c:pt idx="547">
                  <c:v>527.04999999999995</c:v>
                </c:pt>
                <c:pt idx="548">
                  <c:v>507.45</c:v>
                </c:pt>
                <c:pt idx="549">
                  <c:v>434.02</c:v>
                </c:pt>
                <c:pt idx="550">
                  <c:v>160.53</c:v>
                </c:pt>
              </c:numCache>
            </c:numRef>
          </c:yVal>
          <c:smooth val="1"/>
          <c:extLst>
            <c:ext xmlns:c16="http://schemas.microsoft.com/office/drawing/2014/chart" uri="{C3380CC4-5D6E-409C-BE32-E72D297353CC}">
              <c16:uniqueId val="{00000002-098F-4B81-B021-D4446F97B5E9}"/>
            </c:ext>
          </c:extLst>
        </c:ser>
        <c:ser>
          <c:idx val="3"/>
          <c:order val="3"/>
          <c:tx>
            <c:v>発電機端子解放時</c:v>
          </c:tx>
          <c:spPr>
            <a:ln w="19050" cap="rnd">
              <a:solidFill>
                <a:schemeClr val="accent4"/>
              </a:solidFill>
              <a:round/>
            </a:ln>
            <a:effectLst/>
          </c:spPr>
          <c:marker>
            <c:symbol val="circle"/>
            <c:size val="7"/>
            <c:spPr>
              <a:solidFill>
                <a:srgbClr val="FF9900"/>
              </a:solidFill>
              <a:ln w="9525">
                <a:noFill/>
              </a:ln>
              <a:effectLst/>
            </c:spPr>
          </c:marker>
          <c:dLbls>
            <c:dLbl>
              <c:idx val="117"/>
              <c:layout/>
              <c:tx>
                <c:rich>
                  <a:bodyPr/>
                  <a:lstStyle/>
                  <a:p>
                    <a:r>
                      <a:rPr lang="en-US" altLang="ja-JP" sz="1600" dirty="0" smtClean="0"/>
                      <a:t>254</a:t>
                    </a:r>
                    <a:endParaRPr lang="en-US" altLang="ja-JP"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C0F-4D61-AC1A-695CE351EFF6}"/>
                </c:ext>
              </c:extLst>
            </c:dLbl>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'5Hｚ'!$L:$L</c:f>
              <c:numCache>
                <c:formatCode>General</c:formatCode>
                <c:ptCount val="1048576"/>
                <c:pt idx="3">
                  <c:v>0</c:v>
                </c:pt>
                <c:pt idx="4">
                  <c:v>1E-3</c:v>
                </c:pt>
                <c:pt idx="5">
                  <c:v>2E-3</c:v>
                </c:pt>
                <c:pt idx="6">
                  <c:v>2E-3</c:v>
                </c:pt>
                <c:pt idx="7">
                  <c:v>3.0000000000000001E-3</c:v>
                </c:pt>
                <c:pt idx="8">
                  <c:v>4.0000000000000001E-3</c:v>
                </c:pt>
                <c:pt idx="9">
                  <c:v>1.4999999999999999E-2</c:v>
                </c:pt>
                <c:pt idx="10">
                  <c:v>2.7E-2</c:v>
                </c:pt>
                <c:pt idx="11">
                  <c:v>3.9E-2</c:v>
                </c:pt>
                <c:pt idx="12">
                  <c:v>5.2999999999999999E-2</c:v>
                </c:pt>
                <c:pt idx="13">
                  <c:v>6.5000000000000002E-2</c:v>
                </c:pt>
                <c:pt idx="14">
                  <c:v>7.6999999999999999E-2</c:v>
                </c:pt>
                <c:pt idx="15">
                  <c:v>8.7999999999999995E-2</c:v>
                </c:pt>
                <c:pt idx="16">
                  <c:v>9.9000000000000005E-2</c:v>
                </c:pt>
                <c:pt idx="17">
                  <c:v>0.11</c:v>
                </c:pt>
                <c:pt idx="18">
                  <c:v>0.123</c:v>
                </c:pt>
                <c:pt idx="19">
                  <c:v>0.13600000000000001</c:v>
                </c:pt>
                <c:pt idx="20">
                  <c:v>0.14799999999999999</c:v>
                </c:pt>
                <c:pt idx="21">
                  <c:v>0.16</c:v>
                </c:pt>
                <c:pt idx="22">
                  <c:v>0.17199999999999999</c:v>
                </c:pt>
                <c:pt idx="23">
                  <c:v>0.182</c:v>
                </c:pt>
                <c:pt idx="24">
                  <c:v>0.19500000000000001</c:v>
                </c:pt>
                <c:pt idx="25">
                  <c:v>0.20799999999999999</c:v>
                </c:pt>
                <c:pt idx="26">
                  <c:v>0.222</c:v>
                </c:pt>
                <c:pt idx="27">
                  <c:v>0.23499999999999999</c:v>
                </c:pt>
                <c:pt idx="28">
                  <c:v>0.248</c:v>
                </c:pt>
                <c:pt idx="29">
                  <c:v>0.26300000000000001</c:v>
                </c:pt>
                <c:pt idx="30">
                  <c:v>0.27600000000000002</c:v>
                </c:pt>
                <c:pt idx="31">
                  <c:v>0.28699999999999998</c:v>
                </c:pt>
                <c:pt idx="32">
                  <c:v>0.3</c:v>
                </c:pt>
                <c:pt idx="33">
                  <c:v>0.312</c:v>
                </c:pt>
                <c:pt idx="34">
                  <c:v>0.32500000000000001</c:v>
                </c:pt>
                <c:pt idx="35">
                  <c:v>0.33700000000000002</c:v>
                </c:pt>
                <c:pt idx="36">
                  <c:v>0.35</c:v>
                </c:pt>
                <c:pt idx="37">
                  <c:v>0.36199999999999999</c:v>
                </c:pt>
                <c:pt idx="38">
                  <c:v>0.373</c:v>
                </c:pt>
                <c:pt idx="39">
                  <c:v>0.38500000000000001</c:v>
                </c:pt>
                <c:pt idx="40">
                  <c:v>0.39700000000000002</c:v>
                </c:pt>
                <c:pt idx="41">
                  <c:v>0.41</c:v>
                </c:pt>
                <c:pt idx="42">
                  <c:v>0.42299999999999999</c:v>
                </c:pt>
                <c:pt idx="43">
                  <c:v>0.437</c:v>
                </c:pt>
                <c:pt idx="44">
                  <c:v>0.45100000000000001</c:v>
                </c:pt>
                <c:pt idx="45">
                  <c:v>0.46400000000000002</c:v>
                </c:pt>
                <c:pt idx="46">
                  <c:v>0.47699999999999998</c:v>
                </c:pt>
                <c:pt idx="47">
                  <c:v>0.48799999999999999</c:v>
                </c:pt>
                <c:pt idx="48">
                  <c:v>0.5</c:v>
                </c:pt>
                <c:pt idx="49">
                  <c:v>0.51300000000000001</c:v>
                </c:pt>
                <c:pt idx="50">
                  <c:v>0.52600000000000002</c:v>
                </c:pt>
                <c:pt idx="51">
                  <c:v>0.53800000000000003</c:v>
                </c:pt>
                <c:pt idx="52">
                  <c:v>0.55000000000000004</c:v>
                </c:pt>
                <c:pt idx="53">
                  <c:v>0.56299999999999994</c:v>
                </c:pt>
                <c:pt idx="54">
                  <c:v>0.57399999999999995</c:v>
                </c:pt>
                <c:pt idx="55">
                  <c:v>0.58599999999999997</c:v>
                </c:pt>
                <c:pt idx="56">
                  <c:v>0.59899999999999998</c:v>
                </c:pt>
                <c:pt idx="57">
                  <c:v>0.61199999999999999</c:v>
                </c:pt>
                <c:pt idx="58">
                  <c:v>0.625</c:v>
                </c:pt>
                <c:pt idx="59">
                  <c:v>0.63800000000000001</c:v>
                </c:pt>
                <c:pt idx="60">
                  <c:v>0.65300000000000002</c:v>
                </c:pt>
                <c:pt idx="61">
                  <c:v>0.66600000000000004</c:v>
                </c:pt>
                <c:pt idx="62">
                  <c:v>0.67800000000000005</c:v>
                </c:pt>
                <c:pt idx="63">
                  <c:v>0.69</c:v>
                </c:pt>
                <c:pt idx="64">
                  <c:v>0.70199999999999996</c:v>
                </c:pt>
                <c:pt idx="65">
                  <c:v>0.71399999999999997</c:v>
                </c:pt>
                <c:pt idx="66">
                  <c:v>0.72799999999999998</c:v>
                </c:pt>
                <c:pt idx="67">
                  <c:v>0.74</c:v>
                </c:pt>
                <c:pt idx="68">
                  <c:v>0.752</c:v>
                </c:pt>
                <c:pt idx="69">
                  <c:v>0.76400000000000001</c:v>
                </c:pt>
                <c:pt idx="70">
                  <c:v>0.77700000000000002</c:v>
                </c:pt>
                <c:pt idx="71">
                  <c:v>0.79</c:v>
                </c:pt>
                <c:pt idx="72">
                  <c:v>0.80300000000000005</c:v>
                </c:pt>
                <c:pt idx="73">
                  <c:v>0.81699999999999995</c:v>
                </c:pt>
                <c:pt idx="74">
                  <c:v>0.83</c:v>
                </c:pt>
                <c:pt idx="75">
                  <c:v>0.84299999999999997</c:v>
                </c:pt>
                <c:pt idx="76">
                  <c:v>0.85799999999999998</c:v>
                </c:pt>
                <c:pt idx="77">
                  <c:v>0.871</c:v>
                </c:pt>
                <c:pt idx="78">
                  <c:v>0.88300000000000001</c:v>
                </c:pt>
                <c:pt idx="79">
                  <c:v>0.89400000000000002</c:v>
                </c:pt>
                <c:pt idx="80">
                  <c:v>0.90700000000000003</c:v>
                </c:pt>
                <c:pt idx="81">
                  <c:v>0.92</c:v>
                </c:pt>
                <c:pt idx="82">
                  <c:v>0.93200000000000005</c:v>
                </c:pt>
                <c:pt idx="83">
                  <c:v>0.94499999999999995</c:v>
                </c:pt>
                <c:pt idx="84">
                  <c:v>0.95699999999999996</c:v>
                </c:pt>
                <c:pt idx="85">
                  <c:v>0.96899999999999997</c:v>
                </c:pt>
                <c:pt idx="86">
                  <c:v>0.98</c:v>
                </c:pt>
                <c:pt idx="87">
                  <c:v>0.99399999999999999</c:v>
                </c:pt>
                <c:pt idx="88">
                  <c:v>1.0069999999999999</c:v>
                </c:pt>
                <c:pt idx="89">
                  <c:v>1.0209999999999999</c:v>
                </c:pt>
                <c:pt idx="90">
                  <c:v>1.036</c:v>
                </c:pt>
                <c:pt idx="91">
                  <c:v>1.0509999999999999</c:v>
                </c:pt>
                <c:pt idx="92">
                  <c:v>1.0649999999999999</c:v>
                </c:pt>
                <c:pt idx="93">
                  <c:v>1.079</c:v>
                </c:pt>
                <c:pt idx="94">
                  <c:v>1.091</c:v>
                </c:pt>
                <c:pt idx="95">
                  <c:v>1.1040000000000001</c:v>
                </c:pt>
                <c:pt idx="96">
                  <c:v>1.119</c:v>
                </c:pt>
                <c:pt idx="97">
                  <c:v>1.1319999999999999</c:v>
                </c:pt>
                <c:pt idx="98">
                  <c:v>1.145</c:v>
                </c:pt>
                <c:pt idx="99">
                  <c:v>1.159</c:v>
                </c:pt>
                <c:pt idx="100">
                  <c:v>1.1719999999999999</c:v>
                </c:pt>
                <c:pt idx="101">
                  <c:v>1.1850000000000001</c:v>
                </c:pt>
                <c:pt idx="102">
                  <c:v>1.1990000000000001</c:v>
                </c:pt>
                <c:pt idx="103">
                  <c:v>1.2130000000000001</c:v>
                </c:pt>
                <c:pt idx="104">
                  <c:v>1.2270000000000001</c:v>
                </c:pt>
                <c:pt idx="105">
                  <c:v>1.242</c:v>
                </c:pt>
                <c:pt idx="106">
                  <c:v>1.2569999999999999</c:v>
                </c:pt>
                <c:pt idx="107">
                  <c:v>1.2709999999999999</c:v>
                </c:pt>
                <c:pt idx="108">
                  <c:v>1.2829999999999999</c:v>
                </c:pt>
                <c:pt idx="109">
                  <c:v>1.2949999999999999</c:v>
                </c:pt>
                <c:pt idx="110">
                  <c:v>1.3080000000000001</c:v>
                </c:pt>
                <c:pt idx="111">
                  <c:v>1.323</c:v>
                </c:pt>
                <c:pt idx="112">
                  <c:v>1.3360000000000001</c:v>
                </c:pt>
                <c:pt idx="113">
                  <c:v>1.349</c:v>
                </c:pt>
                <c:pt idx="114">
                  <c:v>1.3620000000000001</c:v>
                </c:pt>
                <c:pt idx="115">
                  <c:v>1.3759999999999999</c:v>
                </c:pt>
                <c:pt idx="116">
                  <c:v>1.39</c:v>
                </c:pt>
                <c:pt idx="117">
                  <c:v>1.4039999999999999</c:v>
                </c:pt>
                <c:pt idx="118">
                  <c:v>1.419</c:v>
                </c:pt>
                <c:pt idx="119">
                  <c:v>1.4330000000000001</c:v>
                </c:pt>
                <c:pt idx="120">
                  <c:v>1.448</c:v>
                </c:pt>
                <c:pt idx="121">
                  <c:v>1.4630000000000001</c:v>
                </c:pt>
                <c:pt idx="122">
                  <c:v>1.476</c:v>
                </c:pt>
                <c:pt idx="123">
                  <c:v>1.488</c:v>
                </c:pt>
                <c:pt idx="124">
                  <c:v>1.5009999999999999</c:v>
                </c:pt>
                <c:pt idx="125">
                  <c:v>1.5149999999999999</c:v>
                </c:pt>
                <c:pt idx="126">
                  <c:v>1.528</c:v>
                </c:pt>
                <c:pt idx="127">
                  <c:v>1.542</c:v>
                </c:pt>
                <c:pt idx="128">
                  <c:v>1.5549999999999999</c:v>
                </c:pt>
                <c:pt idx="129">
                  <c:v>1.5680000000000001</c:v>
                </c:pt>
                <c:pt idx="130">
                  <c:v>1.5820000000000001</c:v>
                </c:pt>
                <c:pt idx="131">
                  <c:v>1.595</c:v>
                </c:pt>
                <c:pt idx="132">
                  <c:v>1.609</c:v>
                </c:pt>
                <c:pt idx="133">
                  <c:v>1.6240000000000001</c:v>
                </c:pt>
                <c:pt idx="134">
                  <c:v>1.6379999999999999</c:v>
                </c:pt>
                <c:pt idx="135">
                  <c:v>1.653</c:v>
                </c:pt>
                <c:pt idx="136">
                  <c:v>1.6679999999999999</c:v>
                </c:pt>
                <c:pt idx="137">
                  <c:v>1.681</c:v>
                </c:pt>
                <c:pt idx="138">
                  <c:v>1.6930000000000001</c:v>
                </c:pt>
                <c:pt idx="139">
                  <c:v>1.7070000000000001</c:v>
                </c:pt>
                <c:pt idx="140">
                  <c:v>1.7210000000000001</c:v>
                </c:pt>
                <c:pt idx="141">
                  <c:v>1.734</c:v>
                </c:pt>
                <c:pt idx="142">
                  <c:v>1.7470000000000001</c:v>
                </c:pt>
                <c:pt idx="143">
                  <c:v>1.7609999999999999</c:v>
                </c:pt>
                <c:pt idx="144">
                  <c:v>1.7729999999999999</c:v>
                </c:pt>
                <c:pt idx="145">
                  <c:v>1.7869999999999999</c:v>
                </c:pt>
                <c:pt idx="146">
                  <c:v>1.802</c:v>
                </c:pt>
                <c:pt idx="147">
                  <c:v>1.8160000000000001</c:v>
                </c:pt>
                <c:pt idx="148">
                  <c:v>1.83</c:v>
                </c:pt>
                <c:pt idx="149">
                  <c:v>1.845</c:v>
                </c:pt>
                <c:pt idx="150">
                  <c:v>1.86</c:v>
                </c:pt>
                <c:pt idx="151">
                  <c:v>1.873</c:v>
                </c:pt>
                <c:pt idx="152">
                  <c:v>1.887</c:v>
                </c:pt>
                <c:pt idx="153">
                  <c:v>1.9</c:v>
                </c:pt>
                <c:pt idx="154">
                  <c:v>1.9139999999999999</c:v>
                </c:pt>
                <c:pt idx="155">
                  <c:v>1.9279999999999999</c:v>
                </c:pt>
                <c:pt idx="156">
                  <c:v>1.9410000000000001</c:v>
                </c:pt>
                <c:pt idx="157">
                  <c:v>1.954</c:v>
                </c:pt>
                <c:pt idx="158">
                  <c:v>1.968</c:v>
                </c:pt>
                <c:pt idx="159">
                  <c:v>1.9810000000000001</c:v>
                </c:pt>
                <c:pt idx="160">
                  <c:v>1.994</c:v>
                </c:pt>
                <c:pt idx="161">
                  <c:v>2.0089999999999999</c:v>
                </c:pt>
                <c:pt idx="162">
                  <c:v>2.0230000000000001</c:v>
                </c:pt>
                <c:pt idx="163">
                  <c:v>2.0369999999999999</c:v>
                </c:pt>
                <c:pt idx="164">
                  <c:v>2.0529999999999999</c:v>
                </c:pt>
                <c:pt idx="165">
                  <c:v>2.0670000000000002</c:v>
                </c:pt>
                <c:pt idx="166">
                  <c:v>2.08</c:v>
                </c:pt>
                <c:pt idx="167">
                  <c:v>2.093</c:v>
                </c:pt>
                <c:pt idx="168">
                  <c:v>2.1059999999999999</c:v>
                </c:pt>
                <c:pt idx="169">
                  <c:v>2.12</c:v>
                </c:pt>
                <c:pt idx="170">
                  <c:v>2.1339999999999999</c:v>
                </c:pt>
                <c:pt idx="171">
                  <c:v>2.1469999999999998</c:v>
                </c:pt>
                <c:pt idx="172">
                  <c:v>2.16</c:v>
                </c:pt>
                <c:pt idx="173">
                  <c:v>2.1720000000000002</c:v>
                </c:pt>
                <c:pt idx="174">
                  <c:v>2.1869999999999998</c:v>
                </c:pt>
                <c:pt idx="175">
                  <c:v>2.2000000000000002</c:v>
                </c:pt>
                <c:pt idx="176">
                  <c:v>2.214</c:v>
                </c:pt>
                <c:pt idx="177">
                  <c:v>2.2290000000000001</c:v>
                </c:pt>
                <c:pt idx="178">
                  <c:v>2.2429999999999999</c:v>
                </c:pt>
                <c:pt idx="179">
                  <c:v>2.258</c:v>
                </c:pt>
                <c:pt idx="180">
                  <c:v>2.2730000000000001</c:v>
                </c:pt>
                <c:pt idx="181">
                  <c:v>2.286</c:v>
                </c:pt>
                <c:pt idx="182">
                  <c:v>2.2989999999999999</c:v>
                </c:pt>
                <c:pt idx="183">
                  <c:v>2.3140000000000001</c:v>
                </c:pt>
                <c:pt idx="184">
                  <c:v>2.327</c:v>
                </c:pt>
                <c:pt idx="185">
                  <c:v>2.34</c:v>
                </c:pt>
                <c:pt idx="186">
                  <c:v>2.3540000000000001</c:v>
                </c:pt>
                <c:pt idx="187">
                  <c:v>2.367</c:v>
                </c:pt>
                <c:pt idx="188">
                  <c:v>2.38</c:v>
                </c:pt>
                <c:pt idx="189">
                  <c:v>2.3940000000000001</c:v>
                </c:pt>
                <c:pt idx="190">
                  <c:v>2.4079999999999999</c:v>
                </c:pt>
                <c:pt idx="191">
                  <c:v>2.4220000000000002</c:v>
                </c:pt>
                <c:pt idx="192">
                  <c:v>2.4369999999999998</c:v>
                </c:pt>
                <c:pt idx="193">
                  <c:v>2.452</c:v>
                </c:pt>
                <c:pt idx="194">
                  <c:v>2.4660000000000002</c:v>
                </c:pt>
                <c:pt idx="195">
                  <c:v>2.48</c:v>
                </c:pt>
                <c:pt idx="196">
                  <c:v>2.492</c:v>
                </c:pt>
                <c:pt idx="197">
                  <c:v>2.5049999999999999</c:v>
                </c:pt>
                <c:pt idx="198">
                  <c:v>2.52</c:v>
                </c:pt>
                <c:pt idx="199">
                  <c:v>2.5329999999999999</c:v>
                </c:pt>
                <c:pt idx="200">
                  <c:v>2.5459999999999998</c:v>
                </c:pt>
                <c:pt idx="201">
                  <c:v>2.56</c:v>
                </c:pt>
                <c:pt idx="202">
                  <c:v>2.5720000000000001</c:v>
                </c:pt>
                <c:pt idx="203">
                  <c:v>2.5840000000000001</c:v>
                </c:pt>
                <c:pt idx="204">
                  <c:v>2.597</c:v>
                </c:pt>
                <c:pt idx="205">
                  <c:v>2.6120000000000001</c:v>
                </c:pt>
                <c:pt idx="206">
                  <c:v>2.6259999999999999</c:v>
                </c:pt>
                <c:pt idx="207">
                  <c:v>2.64</c:v>
                </c:pt>
                <c:pt idx="208">
                  <c:v>2.6560000000000001</c:v>
                </c:pt>
                <c:pt idx="209">
                  <c:v>2.67</c:v>
                </c:pt>
                <c:pt idx="210">
                  <c:v>2.6829999999999998</c:v>
                </c:pt>
                <c:pt idx="211">
                  <c:v>2.6970000000000001</c:v>
                </c:pt>
                <c:pt idx="212">
                  <c:v>2.71</c:v>
                </c:pt>
                <c:pt idx="213">
                  <c:v>2.7240000000000002</c:v>
                </c:pt>
                <c:pt idx="214">
                  <c:v>2.738</c:v>
                </c:pt>
                <c:pt idx="215">
                  <c:v>2.7509999999999999</c:v>
                </c:pt>
                <c:pt idx="216">
                  <c:v>2.7639999999999998</c:v>
                </c:pt>
                <c:pt idx="217">
                  <c:v>2.7770000000000001</c:v>
                </c:pt>
                <c:pt idx="218">
                  <c:v>2.7909999999999999</c:v>
                </c:pt>
                <c:pt idx="219">
                  <c:v>2.8050000000000002</c:v>
                </c:pt>
                <c:pt idx="220">
                  <c:v>2.82</c:v>
                </c:pt>
                <c:pt idx="221">
                  <c:v>2.8340000000000001</c:v>
                </c:pt>
                <c:pt idx="222">
                  <c:v>2.8490000000000002</c:v>
                </c:pt>
                <c:pt idx="223">
                  <c:v>2.8639999999999999</c:v>
                </c:pt>
                <c:pt idx="224">
                  <c:v>2.8769999999999998</c:v>
                </c:pt>
                <c:pt idx="225">
                  <c:v>2.8889999999999998</c:v>
                </c:pt>
                <c:pt idx="226">
                  <c:v>2.903</c:v>
                </c:pt>
                <c:pt idx="227">
                  <c:v>2.9169999999999998</c:v>
                </c:pt>
                <c:pt idx="228">
                  <c:v>2.93</c:v>
                </c:pt>
                <c:pt idx="229">
                  <c:v>2.944</c:v>
                </c:pt>
                <c:pt idx="230">
                  <c:v>2.9569999999999999</c:v>
                </c:pt>
                <c:pt idx="231">
                  <c:v>2.9689999999999999</c:v>
                </c:pt>
                <c:pt idx="232">
                  <c:v>2.9820000000000002</c:v>
                </c:pt>
                <c:pt idx="233">
                  <c:v>2.996</c:v>
                </c:pt>
                <c:pt idx="234">
                  <c:v>3.01</c:v>
                </c:pt>
                <c:pt idx="235">
                  <c:v>3.024</c:v>
                </c:pt>
                <c:pt idx="236">
                  <c:v>3.0390000000000001</c:v>
                </c:pt>
                <c:pt idx="237">
                  <c:v>3.0539999999999998</c:v>
                </c:pt>
                <c:pt idx="238">
                  <c:v>3.0680000000000001</c:v>
                </c:pt>
                <c:pt idx="239">
                  <c:v>3.0819999999999999</c:v>
                </c:pt>
                <c:pt idx="240">
                  <c:v>3.0950000000000002</c:v>
                </c:pt>
                <c:pt idx="241">
                  <c:v>3.1080000000000001</c:v>
                </c:pt>
                <c:pt idx="242">
                  <c:v>3.1230000000000002</c:v>
                </c:pt>
                <c:pt idx="243">
                  <c:v>3.1360000000000001</c:v>
                </c:pt>
                <c:pt idx="244">
                  <c:v>3.149</c:v>
                </c:pt>
                <c:pt idx="245">
                  <c:v>3.1629999999999998</c:v>
                </c:pt>
                <c:pt idx="246">
                  <c:v>3.1760000000000002</c:v>
                </c:pt>
                <c:pt idx="247">
                  <c:v>3.19</c:v>
                </c:pt>
                <c:pt idx="248">
                  <c:v>3.2050000000000001</c:v>
                </c:pt>
                <c:pt idx="249">
                  <c:v>3.2189999999999999</c:v>
                </c:pt>
                <c:pt idx="250">
                  <c:v>3.2330000000000001</c:v>
                </c:pt>
                <c:pt idx="251">
                  <c:v>3.2490000000000001</c:v>
                </c:pt>
                <c:pt idx="252">
                  <c:v>3.2629999999999999</c:v>
                </c:pt>
                <c:pt idx="253">
                  <c:v>3.2759999999999998</c:v>
                </c:pt>
                <c:pt idx="254">
                  <c:v>3.2890000000000001</c:v>
                </c:pt>
                <c:pt idx="255">
                  <c:v>3.3010000000000002</c:v>
                </c:pt>
                <c:pt idx="256">
                  <c:v>3.3149999999999999</c:v>
                </c:pt>
                <c:pt idx="257">
                  <c:v>3.3290000000000002</c:v>
                </c:pt>
                <c:pt idx="258">
                  <c:v>3.3420000000000001</c:v>
                </c:pt>
                <c:pt idx="259">
                  <c:v>3.355</c:v>
                </c:pt>
                <c:pt idx="260">
                  <c:v>3.3679999999999999</c:v>
                </c:pt>
                <c:pt idx="261">
                  <c:v>3.3820000000000001</c:v>
                </c:pt>
                <c:pt idx="262">
                  <c:v>3.395</c:v>
                </c:pt>
                <c:pt idx="263">
                  <c:v>3.4089999999999998</c:v>
                </c:pt>
                <c:pt idx="264">
                  <c:v>3.4239999999999999</c:v>
                </c:pt>
                <c:pt idx="265">
                  <c:v>3.4380000000000002</c:v>
                </c:pt>
                <c:pt idx="266">
                  <c:v>3.4529999999999998</c:v>
                </c:pt>
                <c:pt idx="267">
                  <c:v>3.468</c:v>
                </c:pt>
                <c:pt idx="268">
                  <c:v>3.48</c:v>
                </c:pt>
                <c:pt idx="269">
                  <c:v>3.492</c:v>
                </c:pt>
                <c:pt idx="270">
                  <c:v>3.5059999999999998</c:v>
                </c:pt>
                <c:pt idx="271">
                  <c:v>3.52</c:v>
                </c:pt>
                <c:pt idx="272">
                  <c:v>3.5329999999999999</c:v>
                </c:pt>
                <c:pt idx="273">
                  <c:v>3.5470000000000002</c:v>
                </c:pt>
                <c:pt idx="274">
                  <c:v>3.56</c:v>
                </c:pt>
                <c:pt idx="275">
                  <c:v>3.573</c:v>
                </c:pt>
                <c:pt idx="276">
                  <c:v>3.5880000000000001</c:v>
                </c:pt>
                <c:pt idx="277">
                  <c:v>3.6019999999999999</c:v>
                </c:pt>
                <c:pt idx="278">
                  <c:v>3.6160000000000001</c:v>
                </c:pt>
                <c:pt idx="279">
                  <c:v>3.6309999999999998</c:v>
                </c:pt>
                <c:pt idx="280">
                  <c:v>3.6459999999999999</c:v>
                </c:pt>
                <c:pt idx="281">
                  <c:v>3.66</c:v>
                </c:pt>
                <c:pt idx="282">
                  <c:v>3.6739999999999999</c:v>
                </c:pt>
                <c:pt idx="283">
                  <c:v>3.6850000000000001</c:v>
                </c:pt>
                <c:pt idx="284">
                  <c:v>3.6970000000000001</c:v>
                </c:pt>
                <c:pt idx="285">
                  <c:v>3.7120000000000002</c:v>
                </c:pt>
                <c:pt idx="286">
                  <c:v>3.7250000000000001</c:v>
                </c:pt>
                <c:pt idx="287">
                  <c:v>3.738</c:v>
                </c:pt>
                <c:pt idx="288">
                  <c:v>3.7509999999999999</c:v>
                </c:pt>
                <c:pt idx="289">
                  <c:v>3.7650000000000001</c:v>
                </c:pt>
                <c:pt idx="290">
                  <c:v>3.778</c:v>
                </c:pt>
                <c:pt idx="291">
                  <c:v>3.7909999999999999</c:v>
                </c:pt>
                <c:pt idx="292">
                  <c:v>3.806</c:v>
                </c:pt>
                <c:pt idx="293">
                  <c:v>3.82</c:v>
                </c:pt>
                <c:pt idx="294">
                  <c:v>3.8340000000000001</c:v>
                </c:pt>
                <c:pt idx="295">
                  <c:v>3.85</c:v>
                </c:pt>
                <c:pt idx="296">
                  <c:v>3.8639999999999999</c:v>
                </c:pt>
                <c:pt idx="297">
                  <c:v>3.8769999999999998</c:v>
                </c:pt>
                <c:pt idx="298">
                  <c:v>3.89</c:v>
                </c:pt>
                <c:pt idx="299">
                  <c:v>3.903</c:v>
                </c:pt>
                <c:pt idx="300">
                  <c:v>3.9169999999999998</c:v>
                </c:pt>
                <c:pt idx="301">
                  <c:v>3.931</c:v>
                </c:pt>
                <c:pt idx="302">
                  <c:v>3.944</c:v>
                </c:pt>
                <c:pt idx="303">
                  <c:v>3.9569999999999999</c:v>
                </c:pt>
                <c:pt idx="304">
                  <c:v>3.9710000000000001</c:v>
                </c:pt>
                <c:pt idx="305">
                  <c:v>3.9849999999999999</c:v>
                </c:pt>
                <c:pt idx="306">
                  <c:v>3.9990000000000001</c:v>
                </c:pt>
                <c:pt idx="307">
                  <c:v>4.0140000000000002</c:v>
                </c:pt>
                <c:pt idx="308">
                  <c:v>4.0279999999999996</c:v>
                </c:pt>
                <c:pt idx="309">
                  <c:v>4.0419999999999998</c:v>
                </c:pt>
                <c:pt idx="310">
                  <c:v>4.0579999999999998</c:v>
                </c:pt>
                <c:pt idx="311">
                  <c:v>4.0709999999999997</c:v>
                </c:pt>
                <c:pt idx="312">
                  <c:v>4.0839999999999996</c:v>
                </c:pt>
                <c:pt idx="313">
                  <c:v>4.0979999999999999</c:v>
                </c:pt>
                <c:pt idx="314">
                  <c:v>4.1120000000000001</c:v>
                </c:pt>
                <c:pt idx="315">
                  <c:v>4.125</c:v>
                </c:pt>
                <c:pt idx="316">
                  <c:v>4.1390000000000002</c:v>
                </c:pt>
                <c:pt idx="317">
                  <c:v>4.1520000000000001</c:v>
                </c:pt>
                <c:pt idx="318">
                  <c:v>4.165</c:v>
                </c:pt>
                <c:pt idx="319">
                  <c:v>4.1779999999999999</c:v>
                </c:pt>
                <c:pt idx="320">
                  <c:v>4.1920000000000002</c:v>
                </c:pt>
                <c:pt idx="321">
                  <c:v>4.2060000000000004</c:v>
                </c:pt>
                <c:pt idx="322">
                  <c:v>4.22</c:v>
                </c:pt>
                <c:pt idx="323">
                  <c:v>4.2350000000000003</c:v>
                </c:pt>
                <c:pt idx="324">
                  <c:v>4.25</c:v>
                </c:pt>
                <c:pt idx="325">
                  <c:v>4.2640000000000002</c:v>
                </c:pt>
                <c:pt idx="326">
                  <c:v>4.2779999999999996</c:v>
                </c:pt>
                <c:pt idx="327">
                  <c:v>4.29</c:v>
                </c:pt>
                <c:pt idx="328">
                  <c:v>4.3029999999999999</c:v>
                </c:pt>
                <c:pt idx="329">
                  <c:v>4.3179999999999996</c:v>
                </c:pt>
                <c:pt idx="330">
                  <c:v>4.3310000000000004</c:v>
                </c:pt>
                <c:pt idx="331">
                  <c:v>4.3440000000000003</c:v>
                </c:pt>
                <c:pt idx="332">
                  <c:v>4.3579999999999997</c:v>
                </c:pt>
                <c:pt idx="333">
                  <c:v>4.37</c:v>
                </c:pt>
                <c:pt idx="334">
                  <c:v>4.3840000000000003</c:v>
                </c:pt>
                <c:pt idx="335">
                  <c:v>4.399</c:v>
                </c:pt>
                <c:pt idx="336">
                  <c:v>4.4130000000000003</c:v>
                </c:pt>
                <c:pt idx="337">
                  <c:v>4.4269999999999996</c:v>
                </c:pt>
                <c:pt idx="338">
                  <c:v>4.4420000000000002</c:v>
                </c:pt>
                <c:pt idx="339">
                  <c:v>4.4569999999999999</c:v>
                </c:pt>
                <c:pt idx="340">
                  <c:v>4.4710000000000001</c:v>
                </c:pt>
                <c:pt idx="341">
                  <c:v>4.4850000000000003</c:v>
                </c:pt>
                <c:pt idx="342">
                  <c:v>4.4980000000000002</c:v>
                </c:pt>
                <c:pt idx="343">
                  <c:v>4.5119999999999996</c:v>
                </c:pt>
                <c:pt idx="344">
                  <c:v>4.5259999999999998</c:v>
                </c:pt>
                <c:pt idx="345">
                  <c:v>4.5389999999999997</c:v>
                </c:pt>
                <c:pt idx="346">
                  <c:v>4.5519999999999996</c:v>
                </c:pt>
                <c:pt idx="347">
                  <c:v>4.5659999999999998</c:v>
                </c:pt>
                <c:pt idx="348">
                  <c:v>4.58</c:v>
                </c:pt>
                <c:pt idx="349">
                  <c:v>4.593</c:v>
                </c:pt>
                <c:pt idx="350">
                  <c:v>4.6079999999999997</c:v>
                </c:pt>
                <c:pt idx="351">
                  <c:v>4.6219999999999999</c:v>
                </c:pt>
                <c:pt idx="352">
                  <c:v>4.6360000000000001</c:v>
                </c:pt>
                <c:pt idx="353">
                  <c:v>4.6520000000000001</c:v>
                </c:pt>
                <c:pt idx="354">
                  <c:v>4.6660000000000004</c:v>
                </c:pt>
                <c:pt idx="355">
                  <c:v>4.6790000000000003</c:v>
                </c:pt>
                <c:pt idx="356">
                  <c:v>4.6909999999999998</c:v>
                </c:pt>
                <c:pt idx="357">
                  <c:v>4.7050000000000001</c:v>
                </c:pt>
                <c:pt idx="358">
                  <c:v>4.7190000000000003</c:v>
                </c:pt>
                <c:pt idx="359">
                  <c:v>4.7320000000000002</c:v>
                </c:pt>
                <c:pt idx="360">
                  <c:v>4.7460000000000004</c:v>
                </c:pt>
                <c:pt idx="361">
                  <c:v>4.7590000000000003</c:v>
                </c:pt>
                <c:pt idx="362">
                  <c:v>4.7709999999999999</c:v>
                </c:pt>
                <c:pt idx="363">
                  <c:v>4.7850000000000001</c:v>
                </c:pt>
                <c:pt idx="364">
                  <c:v>4.798</c:v>
                </c:pt>
                <c:pt idx="365">
                  <c:v>4.8120000000000003</c:v>
                </c:pt>
                <c:pt idx="366">
                  <c:v>4.827</c:v>
                </c:pt>
                <c:pt idx="367">
                  <c:v>4.8410000000000002</c:v>
                </c:pt>
                <c:pt idx="368">
                  <c:v>4.8559999999999999</c:v>
                </c:pt>
                <c:pt idx="369">
                  <c:v>4.8710000000000004</c:v>
                </c:pt>
                <c:pt idx="370">
                  <c:v>4.883</c:v>
                </c:pt>
                <c:pt idx="371">
                  <c:v>4.8959999999999999</c:v>
                </c:pt>
                <c:pt idx="372">
                  <c:v>4.9109999999999996</c:v>
                </c:pt>
                <c:pt idx="373">
                  <c:v>4.9240000000000004</c:v>
                </c:pt>
                <c:pt idx="374">
                  <c:v>4.9370000000000003</c:v>
                </c:pt>
                <c:pt idx="375">
                  <c:v>4.9509999999999996</c:v>
                </c:pt>
                <c:pt idx="376">
                  <c:v>4.9640000000000004</c:v>
                </c:pt>
                <c:pt idx="377">
                  <c:v>4.976</c:v>
                </c:pt>
                <c:pt idx="378">
                  <c:v>4.9889999999999999</c:v>
                </c:pt>
                <c:pt idx="379">
                  <c:v>5.0039999999999996</c:v>
                </c:pt>
                <c:pt idx="380">
                  <c:v>5.0179999999999998</c:v>
                </c:pt>
                <c:pt idx="381">
                  <c:v>5.032</c:v>
                </c:pt>
                <c:pt idx="382">
                  <c:v>5.048</c:v>
                </c:pt>
                <c:pt idx="383">
                  <c:v>5.0620000000000003</c:v>
                </c:pt>
                <c:pt idx="384">
                  <c:v>5.0750000000000002</c:v>
                </c:pt>
                <c:pt idx="385">
                  <c:v>5.0880000000000001</c:v>
                </c:pt>
                <c:pt idx="386">
                  <c:v>5.101</c:v>
                </c:pt>
                <c:pt idx="387">
                  <c:v>5.1150000000000002</c:v>
                </c:pt>
                <c:pt idx="388">
                  <c:v>5.1289999999999996</c:v>
                </c:pt>
                <c:pt idx="389">
                  <c:v>5.1420000000000003</c:v>
                </c:pt>
                <c:pt idx="390">
                  <c:v>5.1550000000000002</c:v>
                </c:pt>
                <c:pt idx="391">
                  <c:v>5.1680000000000001</c:v>
                </c:pt>
                <c:pt idx="392">
                  <c:v>5.18</c:v>
                </c:pt>
                <c:pt idx="393">
                  <c:v>5.1929999999999996</c:v>
                </c:pt>
                <c:pt idx="394">
                  <c:v>5.2080000000000002</c:v>
                </c:pt>
                <c:pt idx="395">
                  <c:v>5.2220000000000004</c:v>
                </c:pt>
                <c:pt idx="396">
                  <c:v>5.2359999999999998</c:v>
                </c:pt>
                <c:pt idx="397">
                  <c:v>5.2519999999999998</c:v>
                </c:pt>
                <c:pt idx="398">
                  <c:v>5.266</c:v>
                </c:pt>
                <c:pt idx="399">
                  <c:v>5.2789999999999999</c:v>
                </c:pt>
                <c:pt idx="400">
                  <c:v>5.2930000000000001</c:v>
                </c:pt>
                <c:pt idx="401">
                  <c:v>5.306</c:v>
                </c:pt>
                <c:pt idx="402">
                  <c:v>5.32</c:v>
                </c:pt>
                <c:pt idx="403">
                  <c:v>5.3339999999999996</c:v>
                </c:pt>
                <c:pt idx="404">
                  <c:v>5.3470000000000004</c:v>
                </c:pt>
                <c:pt idx="405">
                  <c:v>5.36</c:v>
                </c:pt>
                <c:pt idx="406">
                  <c:v>5.3719999999999999</c:v>
                </c:pt>
                <c:pt idx="407">
                  <c:v>5.3869999999999996</c:v>
                </c:pt>
                <c:pt idx="408">
                  <c:v>5.4009999999999998</c:v>
                </c:pt>
                <c:pt idx="409">
                  <c:v>5.415</c:v>
                </c:pt>
                <c:pt idx="410">
                  <c:v>5.43</c:v>
                </c:pt>
                <c:pt idx="411">
                  <c:v>5.4450000000000003</c:v>
                </c:pt>
                <c:pt idx="412">
                  <c:v>5.4589999999999996</c:v>
                </c:pt>
                <c:pt idx="413">
                  <c:v>5.4729999999999999</c:v>
                </c:pt>
                <c:pt idx="414">
                  <c:v>5.4850000000000003</c:v>
                </c:pt>
                <c:pt idx="415">
                  <c:v>5.4980000000000002</c:v>
                </c:pt>
                <c:pt idx="416">
                  <c:v>5.5129999999999999</c:v>
                </c:pt>
                <c:pt idx="417">
                  <c:v>5.5259999999999998</c:v>
                </c:pt>
                <c:pt idx="418">
                  <c:v>5.5389999999999997</c:v>
                </c:pt>
                <c:pt idx="419">
                  <c:v>5.5529999999999999</c:v>
                </c:pt>
                <c:pt idx="420">
                  <c:v>5.5659999999999998</c:v>
                </c:pt>
                <c:pt idx="421">
                  <c:v>5.5789999999999997</c:v>
                </c:pt>
                <c:pt idx="422">
                  <c:v>5.593</c:v>
                </c:pt>
                <c:pt idx="423">
                  <c:v>5.6070000000000002</c:v>
                </c:pt>
                <c:pt idx="424">
                  <c:v>5.6210000000000004</c:v>
                </c:pt>
                <c:pt idx="425">
                  <c:v>5.6360000000000001</c:v>
                </c:pt>
                <c:pt idx="426">
                  <c:v>5.6509999999999998</c:v>
                </c:pt>
                <c:pt idx="427">
                  <c:v>5.665</c:v>
                </c:pt>
                <c:pt idx="428">
                  <c:v>5.6779999999999999</c:v>
                </c:pt>
                <c:pt idx="429">
                  <c:v>5.69</c:v>
                </c:pt>
                <c:pt idx="430">
                  <c:v>5.7030000000000003</c:v>
                </c:pt>
                <c:pt idx="431">
                  <c:v>5.718</c:v>
                </c:pt>
                <c:pt idx="432">
                  <c:v>5.7309999999999999</c:v>
                </c:pt>
                <c:pt idx="433">
                  <c:v>5.7439999999999998</c:v>
                </c:pt>
                <c:pt idx="434">
                  <c:v>5.7569999999999997</c:v>
                </c:pt>
                <c:pt idx="435">
                  <c:v>5.7709999999999999</c:v>
                </c:pt>
                <c:pt idx="436">
                  <c:v>5.7850000000000001</c:v>
                </c:pt>
                <c:pt idx="437">
                  <c:v>5.7990000000000004</c:v>
                </c:pt>
                <c:pt idx="438">
                  <c:v>5.8140000000000001</c:v>
                </c:pt>
                <c:pt idx="439">
                  <c:v>5.8280000000000003</c:v>
                </c:pt>
                <c:pt idx="440">
                  <c:v>5.843</c:v>
                </c:pt>
                <c:pt idx="441">
                  <c:v>5.8579999999999997</c:v>
                </c:pt>
                <c:pt idx="442">
                  <c:v>5.8710000000000004</c:v>
                </c:pt>
                <c:pt idx="443">
                  <c:v>5.8819999999999997</c:v>
                </c:pt>
                <c:pt idx="444">
                  <c:v>5.8949999999999996</c:v>
                </c:pt>
                <c:pt idx="445">
                  <c:v>5.9089999999999998</c:v>
                </c:pt>
                <c:pt idx="446">
                  <c:v>5.9219999999999997</c:v>
                </c:pt>
                <c:pt idx="447">
                  <c:v>5.9359999999999999</c:v>
                </c:pt>
                <c:pt idx="448">
                  <c:v>5.9489999999999998</c:v>
                </c:pt>
                <c:pt idx="449">
                  <c:v>5.9619999999999997</c:v>
                </c:pt>
                <c:pt idx="450">
                  <c:v>5.976</c:v>
                </c:pt>
                <c:pt idx="451">
                  <c:v>5.9889999999999999</c:v>
                </c:pt>
                <c:pt idx="452">
                  <c:v>6.0030000000000001</c:v>
                </c:pt>
                <c:pt idx="453">
                  <c:v>6.0179999999999998</c:v>
                </c:pt>
                <c:pt idx="454">
                  <c:v>6.032</c:v>
                </c:pt>
                <c:pt idx="455">
                  <c:v>6.0469999999999997</c:v>
                </c:pt>
                <c:pt idx="456">
                  <c:v>6.0620000000000003</c:v>
                </c:pt>
                <c:pt idx="457">
                  <c:v>6.0750000000000002</c:v>
                </c:pt>
                <c:pt idx="458">
                  <c:v>6.0869999999999997</c:v>
                </c:pt>
                <c:pt idx="459">
                  <c:v>6.1</c:v>
                </c:pt>
                <c:pt idx="460">
                  <c:v>6.1150000000000002</c:v>
                </c:pt>
                <c:pt idx="461">
                  <c:v>6.1280000000000001</c:v>
                </c:pt>
                <c:pt idx="462">
                  <c:v>6.141</c:v>
                </c:pt>
                <c:pt idx="463">
                  <c:v>6.1550000000000002</c:v>
                </c:pt>
                <c:pt idx="464">
                  <c:v>6.1680000000000001</c:v>
                </c:pt>
                <c:pt idx="465">
                  <c:v>6.1820000000000004</c:v>
                </c:pt>
                <c:pt idx="466">
                  <c:v>6.1970000000000001</c:v>
                </c:pt>
                <c:pt idx="467">
                  <c:v>6.2110000000000003</c:v>
                </c:pt>
                <c:pt idx="468">
                  <c:v>6.2249999999999996</c:v>
                </c:pt>
                <c:pt idx="469">
                  <c:v>6.2409999999999997</c:v>
                </c:pt>
                <c:pt idx="470">
                  <c:v>6.2549999999999999</c:v>
                </c:pt>
                <c:pt idx="471">
                  <c:v>6.2679999999999998</c:v>
                </c:pt>
                <c:pt idx="472">
                  <c:v>6.2809999999999997</c:v>
                </c:pt>
                <c:pt idx="473">
                  <c:v>6.2930000000000001</c:v>
                </c:pt>
                <c:pt idx="474">
                  <c:v>6.3070000000000004</c:v>
                </c:pt>
                <c:pt idx="475">
                  <c:v>6.3209999999999997</c:v>
                </c:pt>
                <c:pt idx="476">
                  <c:v>6.3339999999999996</c:v>
                </c:pt>
                <c:pt idx="477">
                  <c:v>6.3470000000000004</c:v>
                </c:pt>
                <c:pt idx="478">
                  <c:v>6.3609999999999998</c:v>
                </c:pt>
                <c:pt idx="479">
                  <c:v>6.3739999999999997</c:v>
                </c:pt>
                <c:pt idx="480">
                  <c:v>6.3869999999999996</c:v>
                </c:pt>
                <c:pt idx="481">
                  <c:v>6.4020000000000001</c:v>
                </c:pt>
                <c:pt idx="482">
                  <c:v>6.4160000000000004</c:v>
                </c:pt>
                <c:pt idx="483">
                  <c:v>6.43</c:v>
                </c:pt>
                <c:pt idx="484">
                  <c:v>6.4459999999999997</c:v>
                </c:pt>
                <c:pt idx="485">
                  <c:v>6.46</c:v>
                </c:pt>
                <c:pt idx="486">
                  <c:v>6.4729999999999999</c:v>
                </c:pt>
                <c:pt idx="487">
                  <c:v>6.4859999999999998</c:v>
                </c:pt>
                <c:pt idx="488">
                  <c:v>6.4989999999999997</c:v>
                </c:pt>
                <c:pt idx="489">
                  <c:v>6.5129999999999999</c:v>
                </c:pt>
                <c:pt idx="490">
                  <c:v>6.5259999999999998</c:v>
                </c:pt>
                <c:pt idx="491">
                  <c:v>6.54</c:v>
                </c:pt>
                <c:pt idx="492">
                  <c:v>6.5529999999999999</c:v>
                </c:pt>
                <c:pt idx="493">
                  <c:v>6.5659999999999998</c:v>
                </c:pt>
                <c:pt idx="494">
                  <c:v>6.5810000000000004</c:v>
                </c:pt>
                <c:pt idx="495">
                  <c:v>6.5949999999999998</c:v>
                </c:pt>
                <c:pt idx="496">
                  <c:v>6.609</c:v>
                </c:pt>
                <c:pt idx="497">
                  <c:v>6.6239999999999997</c:v>
                </c:pt>
                <c:pt idx="498">
                  <c:v>6.6379999999999999</c:v>
                </c:pt>
                <c:pt idx="499">
                  <c:v>6.6529999999999996</c:v>
                </c:pt>
                <c:pt idx="500">
                  <c:v>6.6680000000000001</c:v>
                </c:pt>
                <c:pt idx="501">
                  <c:v>6.681</c:v>
                </c:pt>
                <c:pt idx="502">
                  <c:v>6.694</c:v>
                </c:pt>
                <c:pt idx="503">
                  <c:v>6.7089999999999996</c:v>
                </c:pt>
                <c:pt idx="504">
                  <c:v>6.7220000000000004</c:v>
                </c:pt>
                <c:pt idx="505">
                  <c:v>6.7350000000000003</c:v>
                </c:pt>
                <c:pt idx="506">
                  <c:v>6.7489999999999997</c:v>
                </c:pt>
                <c:pt idx="507">
                  <c:v>6.7619999999999996</c:v>
                </c:pt>
                <c:pt idx="508">
                  <c:v>6.7750000000000004</c:v>
                </c:pt>
                <c:pt idx="509">
                  <c:v>6.79</c:v>
                </c:pt>
                <c:pt idx="510">
                  <c:v>6.8040000000000003</c:v>
                </c:pt>
                <c:pt idx="511">
                  <c:v>6.8179999999999996</c:v>
                </c:pt>
                <c:pt idx="512">
                  <c:v>6.8330000000000002</c:v>
                </c:pt>
                <c:pt idx="513">
                  <c:v>6.8479999999999999</c:v>
                </c:pt>
                <c:pt idx="514">
                  <c:v>6.8620000000000001</c:v>
                </c:pt>
                <c:pt idx="515">
                  <c:v>6.8760000000000003</c:v>
                </c:pt>
                <c:pt idx="516">
                  <c:v>6.8879999999999999</c:v>
                </c:pt>
                <c:pt idx="517">
                  <c:v>6.9009999999999998</c:v>
                </c:pt>
                <c:pt idx="518">
                  <c:v>6.9160000000000004</c:v>
                </c:pt>
                <c:pt idx="519">
                  <c:v>6.9290000000000003</c:v>
                </c:pt>
                <c:pt idx="520">
                  <c:v>6.9420000000000002</c:v>
                </c:pt>
                <c:pt idx="521">
                  <c:v>6.9560000000000004</c:v>
                </c:pt>
                <c:pt idx="522">
                  <c:v>6.968</c:v>
                </c:pt>
                <c:pt idx="523">
                  <c:v>6.9820000000000002</c:v>
                </c:pt>
                <c:pt idx="524">
                  <c:v>6.9950000000000001</c:v>
                </c:pt>
                <c:pt idx="525">
                  <c:v>7.01</c:v>
                </c:pt>
                <c:pt idx="526">
                  <c:v>7.024</c:v>
                </c:pt>
                <c:pt idx="527">
                  <c:v>7.04</c:v>
                </c:pt>
                <c:pt idx="528">
                  <c:v>7.0540000000000003</c:v>
                </c:pt>
                <c:pt idx="529">
                  <c:v>7.0679999999999996</c:v>
                </c:pt>
                <c:pt idx="530">
                  <c:v>7.08</c:v>
                </c:pt>
                <c:pt idx="531">
                  <c:v>7.0940000000000003</c:v>
                </c:pt>
                <c:pt idx="532">
                  <c:v>7.1079999999999997</c:v>
                </c:pt>
                <c:pt idx="533">
                  <c:v>7.1210000000000004</c:v>
                </c:pt>
                <c:pt idx="534">
                  <c:v>7.1349999999999998</c:v>
                </c:pt>
                <c:pt idx="535">
                  <c:v>7.1479999999999997</c:v>
                </c:pt>
                <c:pt idx="536">
                  <c:v>7.1609999999999996</c:v>
                </c:pt>
                <c:pt idx="537">
                  <c:v>7.1749999999999998</c:v>
                </c:pt>
                <c:pt idx="538">
                  <c:v>7.1879999999999997</c:v>
                </c:pt>
                <c:pt idx="539">
                  <c:v>7.202</c:v>
                </c:pt>
                <c:pt idx="540">
                  <c:v>7.2169999999999996</c:v>
                </c:pt>
                <c:pt idx="541">
                  <c:v>7.2309999999999999</c:v>
                </c:pt>
                <c:pt idx="542">
                  <c:v>7.2460000000000004</c:v>
                </c:pt>
                <c:pt idx="543">
                  <c:v>7.2610000000000001</c:v>
                </c:pt>
                <c:pt idx="544">
                  <c:v>7.274</c:v>
                </c:pt>
                <c:pt idx="545">
                  <c:v>7.2859999999999996</c:v>
                </c:pt>
                <c:pt idx="546">
                  <c:v>7.3</c:v>
                </c:pt>
                <c:pt idx="547">
                  <c:v>7.3140000000000001</c:v>
                </c:pt>
                <c:pt idx="548">
                  <c:v>7.327</c:v>
                </c:pt>
                <c:pt idx="549">
                  <c:v>7.3410000000000002</c:v>
                </c:pt>
                <c:pt idx="550">
                  <c:v>7.3540000000000001</c:v>
                </c:pt>
                <c:pt idx="551">
                  <c:v>7.3659999999999997</c:v>
                </c:pt>
                <c:pt idx="552">
                  <c:v>7.3780000000000001</c:v>
                </c:pt>
                <c:pt idx="553">
                  <c:v>7.3920000000000003</c:v>
                </c:pt>
                <c:pt idx="554">
                  <c:v>7.4059999999999997</c:v>
                </c:pt>
                <c:pt idx="555">
                  <c:v>7.42</c:v>
                </c:pt>
                <c:pt idx="556">
                  <c:v>7.4349999999999996</c:v>
                </c:pt>
                <c:pt idx="557">
                  <c:v>7.45</c:v>
                </c:pt>
                <c:pt idx="558">
                  <c:v>7.4640000000000004</c:v>
                </c:pt>
                <c:pt idx="559">
                  <c:v>7.4779999999999998</c:v>
                </c:pt>
                <c:pt idx="560">
                  <c:v>7.4909999999999997</c:v>
                </c:pt>
                <c:pt idx="561">
                  <c:v>7.5049999999999999</c:v>
                </c:pt>
                <c:pt idx="562">
                  <c:v>7.5190000000000001</c:v>
                </c:pt>
                <c:pt idx="563">
                  <c:v>7.532</c:v>
                </c:pt>
                <c:pt idx="564">
                  <c:v>7.5449999999999999</c:v>
                </c:pt>
                <c:pt idx="565">
                  <c:v>7.5590000000000002</c:v>
                </c:pt>
                <c:pt idx="566">
                  <c:v>7.5720000000000001</c:v>
                </c:pt>
                <c:pt idx="567">
                  <c:v>7.585</c:v>
                </c:pt>
                <c:pt idx="568">
                  <c:v>7.6</c:v>
                </c:pt>
                <c:pt idx="569">
                  <c:v>7.6139999999999999</c:v>
                </c:pt>
                <c:pt idx="570">
                  <c:v>7.6280000000000001</c:v>
                </c:pt>
                <c:pt idx="571">
                  <c:v>7.6440000000000001</c:v>
                </c:pt>
                <c:pt idx="572">
                  <c:v>7.6580000000000004</c:v>
                </c:pt>
                <c:pt idx="573">
                  <c:v>7.6710000000000003</c:v>
                </c:pt>
                <c:pt idx="574">
                  <c:v>7.6840000000000002</c:v>
                </c:pt>
                <c:pt idx="575">
                  <c:v>7.6970000000000001</c:v>
                </c:pt>
                <c:pt idx="576">
                  <c:v>7.7110000000000003</c:v>
                </c:pt>
                <c:pt idx="577">
                  <c:v>7.7249999999999996</c:v>
                </c:pt>
                <c:pt idx="578">
                  <c:v>7.7380000000000004</c:v>
                </c:pt>
                <c:pt idx="579">
                  <c:v>7.7510000000000003</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numCache>
            </c:numRef>
          </c:xVal>
          <c:yVal>
            <c:numRef>
              <c:f>'5Hｚ'!$M:$M</c:f>
              <c:numCache>
                <c:formatCode>General</c:formatCode>
                <c:ptCount val="1048576"/>
                <c:pt idx="2">
                  <c:v>0</c:v>
                </c:pt>
                <c:pt idx="3">
                  <c:v>-246.1</c:v>
                </c:pt>
                <c:pt idx="4">
                  <c:v>-233.36</c:v>
                </c:pt>
                <c:pt idx="5">
                  <c:v>-188.63</c:v>
                </c:pt>
                <c:pt idx="6">
                  <c:v>-123.88</c:v>
                </c:pt>
                <c:pt idx="7">
                  <c:v>38.659999999999997</c:v>
                </c:pt>
                <c:pt idx="8">
                  <c:v>118.32</c:v>
                </c:pt>
                <c:pt idx="9">
                  <c:v>184.33</c:v>
                </c:pt>
                <c:pt idx="10">
                  <c:v>231.02</c:v>
                </c:pt>
                <c:pt idx="11">
                  <c:v>252.65</c:v>
                </c:pt>
                <c:pt idx="12">
                  <c:v>247.54</c:v>
                </c:pt>
                <c:pt idx="13">
                  <c:v>161.02000000000001</c:v>
                </c:pt>
                <c:pt idx="14">
                  <c:v>89.2</c:v>
                </c:pt>
                <c:pt idx="15">
                  <c:v>7.44</c:v>
                </c:pt>
                <c:pt idx="16">
                  <c:v>-75.86</c:v>
                </c:pt>
                <c:pt idx="17">
                  <c:v>-150.27000000000001</c:v>
                </c:pt>
                <c:pt idx="18">
                  <c:v>-208.37</c:v>
                </c:pt>
                <c:pt idx="19">
                  <c:v>-254.01</c:v>
                </c:pt>
                <c:pt idx="20">
                  <c:v>-236.44</c:v>
                </c:pt>
                <c:pt idx="21">
                  <c:v>-193.46</c:v>
                </c:pt>
                <c:pt idx="22">
                  <c:v>-52.27</c:v>
                </c:pt>
                <c:pt idx="23">
                  <c:v>31.94</c:v>
                </c:pt>
                <c:pt idx="24">
                  <c:v>112.09</c:v>
                </c:pt>
                <c:pt idx="25">
                  <c:v>179.5</c:v>
                </c:pt>
                <c:pt idx="26">
                  <c:v>228.01</c:v>
                </c:pt>
                <c:pt idx="27">
                  <c:v>251.74</c:v>
                </c:pt>
                <c:pt idx="28">
                  <c:v>219.54</c:v>
                </c:pt>
                <c:pt idx="29">
                  <c:v>166.62</c:v>
                </c:pt>
                <c:pt idx="30">
                  <c:v>95.92</c:v>
                </c:pt>
                <c:pt idx="31">
                  <c:v>14.3</c:v>
                </c:pt>
                <c:pt idx="32">
                  <c:v>-69.28</c:v>
                </c:pt>
                <c:pt idx="33">
                  <c:v>-144.6</c:v>
                </c:pt>
                <c:pt idx="34">
                  <c:v>-241.9</c:v>
                </c:pt>
                <c:pt idx="35">
                  <c:v>-253.94</c:v>
                </c:pt>
                <c:pt idx="36">
                  <c:v>-238.82</c:v>
                </c:pt>
                <c:pt idx="37">
                  <c:v>-135.71</c:v>
                </c:pt>
                <c:pt idx="38">
                  <c:v>-58.85</c:v>
                </c:pt>
                <c:pt idx="39">
                  <c:v>24.94</c:v>
                </c:pt>
                <c:pt idx="40">
                  <c:v>105.3</c:v>
                </c:pt>
                <c:pt idx="41">
                  <c:v>174.32</c:v>
                </c:pt>
                <c:pt idx="42">
                  <c:v>250.9</c:v>
                </c:pt>
                <c:pt idx="43">
                  <c:v>250.41</c:v>
                </c:pt>
                <c:pt idx="44">
                  <c:v>223.11</c:v>
                </c:pt>
                <c:pt idx="45">
                  <c:v>171.87</c:v>
                </c:pt>
                <c:pt idx="46">
                  <c:v>102.22</c:v>
                </c:pt>
                <c:pt idx="47">
                  <c:v>-62</c:v>
                </c:pt>
                <c:pt idx="48">
                  <c:v>-138.93</c:v>
                </c:pt>
                <c:pt idx="49">
                  <c:v>-199.97</c:v>
                </c:pt>
                <c:pt idx="50">
                  <c:v>-239.87</c:v>
                </c:pt>
                <c:pt idx="51">
                  <c:v>-240.99</c:v>
                </c:pt>
                <c:pt idx="52">
                  <c:v>-202</c:v>
                </c:pt>
                <c:pt idx="53">
                  <c:v>-141.72999999999999</c:v>
                </c:pt>
                <c:pt idx="54">
                  <c:v>-65.92</c:v>
                </c:pt>
                <c:pt idx="55">
                  <c:v>99.49</c:v>
                </c:pt>
                <c:pt idx="56">
                  <c:v>169.28</c:v>
                </c:pt>
                <c:pt idx="57">
                  <c:v>221.15</c:v>
                </c:pt>
                <c:pt idx="58">
                  <c:v>249.92</c:v>
                </c:pt>
                <c:pt idx="59">
                  <c:v>251.39</c:v>
                </c:pt>
                <c:pt idx="60">
                  <c:v>176.56</c:v>
                </c:pt>
                <c:pt idx="61">
                  <c:v>108.52</c:v>
                </c:pt>
                <c:pt idx="62">
                  <c:v>28.72</c:v>
                </c:pt>
                <c:pt idx="63">
                  <c:v>-54.86</c:v>
                </c:pt>
                <c:pt idx="64">
                  <c:v>-132.56</c:v>
                </c:pt>
                <c:pt idx="65">
                  <c:v>-195.49</c:v>
                </c:pt>
                <c:pt idx="66">
                  <c:v>-254.08</c:v>
                </c:pt>
                <c:pt idx="67">
                  <c:v>-243.23</c:v>
                </c:pt>
                <c:pt idx="68">
                  <c:v>-147.61000000000001</c:v>
                </c:pt>
                <c:pt idx="69">
                  <c:v>-72.849999999999994</c:v>
                </c:pt>
                <c:pt idx="70">
                  <c:v>10.8</c:v>
                </c:pt>
                <c:pt idx="71">
                  <c:v>163.75</c:v>
                </c:pt>
                <c:pt idx="72">
                  <c:v>217.93</c:v>
                </c:pt>
                <c:pt idx="73">
                  <c:v>248.38</c:v>
                </c:pt>
                <c:pt idx="74">
                  <c:v>252.23</c:v>
                </c:pt>
                <c:pt idx="75">
                  <c:v>181.74</c:v>
                </c:pt>
                <c:pt idx="76">
                  <c:v>114.89</c:v>
                </c:pt>
                <c:pt idx="77">
                  <c:v>35.51</c:v>
                </c:pt>
                <c:pt idx="78">
                  <c:v>-48.14</c:v>
                </c:pt>
                <c:pt idx="79">
                  <c:v>-190.87</c:v>
                </c:pt>
                <c:pt idx="80">
                  <c:v>-235.11</c:v>
                </c:pt>
                <c:pt idx="81">
                  <c:v>-245.47</c:v>
                </c:pt>
                <c:pt idx="82">
                  <c:v>-210.47</c:v>
                </c:pt>
                <c:pt idx="83">
                  <c:v>-153</c:v>
                </c:pt>
                <c:pt idx="84">
                  <c:v>3.8</c:v>
                </c:pt>
                <c:pt idx="85">
                  <c:v>86.47</c:v>
                </c:pt>
                <c:pt idx="86">
                  <c:v>158.5</c:v>
                </c:pt>
                <c:pt idx="87">
                  <c:v>214.22</c:v>
                </c:pt>
                <c:pt idx="88">
                  <c:v>253.07</c:v>
                </c:pt>
                <c:pt idx="89">
                  <c:v>232.56</c:v>
                </c:pt>
                <c:pt idx="90">
                  <c:v>187.06</c:v>
                </c:pt>
                <c:pt idx="91">
                  <c:v>121.4</c:v>
                </c:pt>
                <c:pt idx="92">
                  <c:v>-41.14</c:v>
                </c:pt>
                <c:pt idx="93">
                  <c:v>-120.45</c:v>
                </c:pt>
                <c:pt idx="94">
                  <c:v>-186.53</c:v>
                </c:pt>
                <c:pt idx="95">
                  <c:v>-253.31</c:v>
                </c:pt>
                <c:pt idx="96">
                  <c:v>-247.08</c:v>
                </c:pt>
                <c:pt idx="97">
                  <c:v>-158.74</c:v>
                </c:pt>
                <c:pt idx="98">
                  <c:v>-86.22</c:v>
                </c:pt>
                <c:pt idx="99">
                  <c:v>-3.41</c:v>
                </c:pt>
                <c:pt idx="100">
                  <c:v>79.819999999999993</c:v>
                </c:pt>
                <c:pt idx="101">
                  <c:v>210.51</c:v>
                </c:pt>
                <c:pt idx="102">
                  <c:v>245.44</c:v>
                </c:pt>
                <c:pt idx="103">
                  <c:v>253.63</c:v>
                </c:pt>
                <c:pt idx="104">
                  <c:v>191.4</c:v>
                </c:pt>
                <c:pt idx="105">
                  <c:v>127.28</c:v>
                </c:pt>
                <c:pt idx="106">
                  <c:v>49.23</c:v>
                </c:pt>
                <c:pt idx="107">
                  <c:v>-34.42</c:v>
                </c:pt>
                <c:pt idx="108">
                  <c:v>-181.63</c:v>
                </c:pt>
                <c:pt idx="109">
                  <c:v>-229.58</c:v>
                </c:pt>
                <c:pt idx="110">
                  <c:v>-252.68</c:v>
                </c:pt>
                <c:pt idx="111">
                  <c:v>-217.96</c:v>
                </c:pt>
                <c:pt idx="112">
                  <c:v>-164.27</c:v>
                </c:pt>
                <c:pt idx="113">
                  <c:v>-10.199999999999999</c:v>
                </c:pt>
                <c:pt idx="114">
                  <c:v>73.17</c:v>
                </c:pt>
                <c:pt idx="115">
                  <c:v>147.65</c:v>
                </c:pt>
                <c:pt idx="116">
                  <c:v>206.45</c:v>
                </c:pt>
                <c:pt idx="117">
                  <c:v>254.05</c:v>
                </c:pt>
                <c:pt idx="118">
                  <c:v>237.39</c:v>
                </c:pt>
                <c:pt idx="119">
                  <c:v>195.67</c:v>
                </c:pt>
                <c:pt idx="120">
                  <c:v>56.09</c:v>
                </c:pt>
                <c:pt idx="121">
                  <c:v>-27.42</c:v>
                </c:pt>
                <c:pt idx="122">
                  <c:v>-108.34</c:v>
                </c:pt>
                <c:pt idx="123">
                  <c:v>-176.87</c:v>
                </c:pt>
                <c:pt idx="124">
                  <c:v>-251.56</c:v>
                </c:pt>
                <c:pt idx="125">
                  <c:v>-250.16</c:v>
                </c:pt>
                <c:pt idx="126">
                  <c:v>-169.59</c:v>
                </c:pt>
                <c:pt idx="127">
                  <c:v>-99.1</c:v>
                </c:pt>
                <c:pt idx="128">
                  <c:v>-17.13</c:v>
                </c:pt>
                <c:pt idx="129">
                  <c:v>141.56</c:v>
                </c:pt>
                <c:pt idx="130">
                  <c:v>202.11</c:v>
                </c:pt>
                <c:pt idx="131">
                  <c:v>241.38</c:v>
                </c:pt>
                <c:pt idx="132">
                  <c:v>254.19</c:v>
                </c:pt>
                <c:pt idx="133">
                  <c:v>200.01</c:v>
                </c:pt>
                <c:pt idx="134">
                  <c:v>138.76</c:v>
                </c:pt>
                <c:pt idx="135">
                  <c:v>63.02</c:v>
                </c:pt>
                <c:pt idx="136">
                  <c:v>-20.07</c:v>
                </c:pt>
                <c:pt idx="137">
                  <c:v>-171.62</c:v>
                </c:pt>
                <c:pt idx="138">
                  <c:v>-223.14</c:v>
                </c:pt>
                <c:pt idx="139">
                  <c:v>-251.07</c:v>
                </c:pt>
                <c:pt idx="140">
                  <c:v>-225.17</c:v>
                </c:pt>
                <c:pt idx="141">
                  <c:v>-174.42</c:v>
                </c:pt>
                <c:pt idx="142">
                  <c:v>-24.9</c:v>
                </c:pt>
                <c:pt idx="143">
                  <c:v>59.38</c:v>
                </c:pt>
                <c:pt idx="144">
                  <c:v>136.16999999999999</c:v>
                </c:pt>
                <c:pt idx="145">
                  <c:v>238.65</c:v>
                </c:pt>
                <c:pt idx="146">
                  <c:v>253.91</c:v>
                </c:pt>
                <c:pt idx="147">
                  <c:v>242.15</c:v>
                </c:pt>
                <c:pt idx="148">
                  <c:v>204.28</c:v>
                </c:pt>
                <c:pt idx="149">
                  <c:v>69.67</c:v>
                </c:pt>
                <c:pt idx="150">
                  <c:v>-13.28</c:v>
                </c:pt>
                <c:pt idx="151">
                  <c:v>-95.53</c:v>
                </c:pt>
                <c:pt idx="152">
                  <c:v>-166.51</c:v>
                </c:pt>
                <c:pt idx="153">
                  <c:v>-249.04</c:v>
                </c:pt>
                <c:pt idx="154">
                  <c:v>-252.4</c:v>
                </c:pt>
                <c:pt idx="155">
                  <c:v>-179.53</c:v>
                </c:pt>
                <c:pt idx="156">
                  <c:v>-111.84</c:v>
                </c:pt>
                <c:pt idx="157">
                  <c:v>-31.34</c:v>
                </c:pt>
                <c:pt idx="158">
                  <c:v>130.08000000000001</c:v>
                </c:pt>
                <c:pt idx="159">
                  <c:v>193.5</c:v>
                </c:pt>
                <c:pt idx="160">
                  <c:v>236.34</c:v>
                </c:pt>
                <c:pt idx="161">
                  <c:v>244.25</c:v>
                </c:pt>
                <c:pt idx="162">
                  <c:v>208.34</c:v>
                </c:pt>
                <c:pt idx="163">
                  <c:v>150.59</c:v>
                </c:pt>
                <c:pt idx="164">
                  <c:v>76.25</c:v>
                </c:pt>
                <c:pt idx="165">
                  <c:v>-89.09</c:v>
                </c:pt>
                <c:pt idx="166">
                  <c:v>-161.12</c:v>
                </c:pt>
                <c:pt idx="167">
                  <c:v>-216</c:v>
                </c:pt>
                <c:pt idx="168">
                  <c:v>-253.1</c:v>
                </c:pt>
                <c:pt idx="169">
                  <c:v>-231.26</c:v>
                </c:pt>
                <c:pt idx="170">
                  <c:v>-118</c:v>
                </c:pt>
                <c:pt idx="171">
                  <c:v>-38.619999999999997</c:v>
                </c:pt>
                <c:pt idx="172">
                  <c:v>45.66</c:v>
                </c:pt>
                <c:pt idx="173">
                  <c:v>124.06</c:v>
                </c:pt>
                <c:pt idx="174">
                  <c:v>233.68</c:v>
                </c:pt>
                <c:pt idx="175">
                  <c:v>253.7</c:v>
                </c:pt>
                <c:pt idx="176">
                  <c:v>246.35</c:v>
                </c:pt>
                <c:pt idx="177">
                  <c:v>155.91</c:v>
                </c:pt>
                <c:pt idx="178">
                  <c:v>83.11</c:v>
                </c:pt>
                <c:pt idx="179">
                  <c:v>1.07</c:v>
                </c:pt>
                <c:pt idx="180">
                  <c:v>-82.3</c:v>
                </c:pt>
                <c:pt idx="181">
                  <c:v>-155.52000000000001</c:v>
                </c:pt>
                <c:pt idx="182">
                  <c:v>-246.45</c:v>
                </c:pt>
                <c:pt idx="183">
                  <c:v>-253.59</c:v>
                </c:pt>
                <c:pt idx="184">
                  <c:v>-189.19</c:v>
                </c:pt>
                <c:pt idx="185">
                  <c:v>-124.3</c:v>
                </c:pt>
                <c:pt idx="186">
                  <c:v>-45.48</c:v>
                </c:pt>
                <c:pt idx="187">
                  <c:v>117.97</c:v>
                </c:pt>
                <c:pt idx="188">
                  <c:v>183.91</c:v>
                </c:pt>
                <c:pt idx="189">
                  <c:v>231.09</c:v>
                </c:pt>
                <c:pt idx="190">
                  <c:v>247.68</c:v>
                </c:pt>
                <c:pt idx="191">
                  <c:v>216.11</c:v>
                </c:pt>
                <c:pt idx="192">
                  <c:v>161.30000000000001</c:v>
                </c:pt>
                <c:pt idx="193">
                  <c:v>89.27</c:v>
                </c:pt>
                <c:pt idx="194">
                  <c:v>-75.3</c:v>
                </c:pt>
                <c:pt idx="195">
                  <c:v>-150.27000000000001</c:v>
                </c:pt>
                <c:pt idx="196">
                  <c:v>-208.51</c:v>
                </c:pt>
                <c:pt idx="197">
                  <c:v>-254.36</c:v>
                </c:pt>
                <c:pt idx="198">
                  <c:v>-236.65</c:v>
                </c:pt>
                <c:pt idx="199">
                  <c:v>-193.6</c:v>
                </c:pt>
                <c:pt idx="200">
                  <c:v>-52.55</c:v>
                </c:pt>
                <c:pt idx="201">
                  <c:v>31.94</c:v>
                </c:pt>
                <c:pt idx="202">
                  <c:v>111.74</c:v>
                </c:pt>
                <c:pt idx="203">
                  <c:v>227.73</c:v>
                </c:pt>
                <c:pt idx="204">
                  <c:v>252.44</c:v>
                </c:pt>
                <c:pt idx="205">
                  <c:v>249.36</c:v>
                </c:pt>
                <c:pt idx="206">
                  <c:v>166.69</c:v>
                </c:pt>
                <c:pt idx="207">
                  <c:v>96.13</c:v>
                </c:pt>
                <c:pt idx="208">
                  <c:v>15.14</c:v>
                </c:pt>
                <c:pt idx="209">
                  <c:v>-68.3</c:v>
                </c:pt>
                <c:pt idx="210">
                  <c:v>-144.32</c:v>
                </c:pt>
                <c:pt idx="211">
                  <c:v>-242.39</c:v>
                </c:pt>
                <c:pt idx="212">
                  <c:v>-254.22</c:v>
                </c:pt>
                <c:pt idx="213">
                  <c:v>-198.08</c:v>
                </c:pt>
                <c:pt idx="214">
                  <c:v>-136.27000000000001</c:v>
                </c:pt>
                <c:pt idx="215">
                  <c:v>-59.34</c:v>
                </c:pt>
                <c:pt idx="216">
                  <c:v>105.09</c:v>
                </c:pt>
                <c:pt idx="217">
                  <c:v>174.11</c:v>
                </c:pt>
                <c:pt idx="218">
                  <c:v>225.14</c:v>
                </c:pt>
                <c:pt idx="219">
                  <c:v>250.76</c:v>
                </c:pt>
                <c:pt idx="220">
                  <c:v>223.32</c:v>
                </c:pt>
                <c:pt idx="221">
                  <c:v>172.08</c:v>
                </c:pt>
                <c:pt idx="222">
                  <c:v>102.64</c:v>
                </c:pt>
                <c:pt idx="223">
                  <c:v>-62.14</c:v>
                </c:pt>
                <c:pt idx="224">
                  <c:v>-138.65</c:v>
                </c:pt>
                <c:pt idx="225">
                  <c:v>-199.76</c:v>
                </c:pt>
                <c:pt idx="226">
                  <c:v>-254.43</c:v>
                </c:pt>
                <c:pt idx="227">
                  <c:v>-241.48</c:v>
                </c:pt>
                <c:pt idx="228">
                  <c:v>-142.01</c:v>
                </c:pt>
                <c:pt idx="229">
                  <c:v>-66.2</c:v>
                </c:pt>
                <c:pt idx="230">
                  <c:v>17.8</c:v>
                </c:pt>
                <c:pt idx="231">
                  <c:v>98.93</c:v>
                </c:pt>
                <c:pt idx="232">
                  <c:v>221.43</c:v>
                </c:pt>
                <c:pt idx="233">
                  <c:v>250.27</c:v>
                </c:pt>
                <c:pt idx="234">
                  <c:v>251.81</c:v>
                </c:pt>
                <c:pt idx="235">
                  <c:v>176.98</c:v>
                </c:pt>
                <c:pt idx="236">
                  <c:v>108.59</c:v>
                </c:pt>
                <c:pt idx="237">
                  <c:v>28.58</c:v>
                </c:pt>
                <c:pt idx="238">
                  <c:v>-55.07</c:v>
                </c:pt>
                <c:pt idx="239">
                  <c:v>-195.56</c:v>
                </c:pt>
                <c:pt idx="240">
                  <c:v>-237.98</c:v>
                </c:pt>
                <c:pt idx="241">
                  <c:v>-254.01</c:v>
                </c:pt>
                <c:pt idx="242">
                  <c:v>-206.83</c:v>
                </c:pt>
                <c:pt idx="243">
                  <c:v>-147.82</c:v>
                </c:pt>
                <c:pt idx="244">
                  <c:v>10.59</c:v>
                </c:pt>
                <c:pt idx="245">
                  <c:v>92.56</c:v>
                </c:pt>
                <c:pt idx="246">
                  <c:v>163.68</c:v>
                </c:pt>
                <c:pt idx="247">
                  <c:v>217.79</c:v>
                </c:pt>
                <c:pt idx="248">
                  <c:v>252.3</c:v>
                </c:pt>
                <c:pt idx="249">
                  <c:v>229.62</c:v>
                </c:pt>
                <c:pt idx="250">
                  <c:v>181.95</c:v>
                </c:pt>
                <c:pt idx="251">
                  <c:v>114.75</c:v>
                </c:pt>
                <c:pt idx="252">
                  <c:v>-48.07</c:v>
                </c:pt>
                <c:pt idx="253">
                  <c:v>-126.68</c:v>
                </c:pt>
                <c:pt idx="254">
                  <c:v>-190.87</c:v>
                </c:pt>
                <c:pt idx="255">
                  <c:v>-253.94</c:v>
                </c:pt>
                <c:pt idx="256">
                  <c:v>-245.61</c:v>
                </c:pt>
                <c:pt idx="257">
                  <c:v>-153.49</c:v>
                </c:pt>
                <c:pt idx="258">
                  <c:v>-79.64</c:v>
                </c:pt>
                <c:pt idx="259">
                  <c:v>3.52</c:v>
                </c:pt>
                <c:pt idx="260">
                  <c:v>86.26</c:v>
                </c:pt>
                <c:pt idx="261">
                  <c:v>213.94</c:v>
                </c:pt>
                <c:pt idx="262">
                  <c:v>246.63</c:v>
                </c:pt>
                <c:pt idx="263">
                  <c:v>253.14</c:v>
                </c:pt>
                <c:pt idx="264">
                  <c:v>232.56</c:v>
                </c:pt>
                <c:pt idx="265">
                  <c:v>121.26</c:v>
                </c:pt>
                <c:pt idx="266">
                  <c:v>42.65</c:v>
                </c:pt>
                <c:pt idx="267">
                  <c:v>-41.07</c:v>
                </c:pt>
                <c:pt idx="268">
                  <c:v>-120.45</c:v>
                </c:pt>
                <c:pt idx="269">
                  <c:v>-232.45</c:v>
                </c:pt>
                <c:pt idx="270">
                  <c:v>-252.89</c:v>
                </c:pt>
                <c:pt idx="271">
                  <c:v>-214.67</c:v>
                </c:pt>
                <c:pt idx="272">
                  <c:v>-158.88</c:v>
                </c:pt>
                <c:pt idx="273">
                  <c:v>-86.22</c:v>
                </c:pt>
                <c:pt idx="274">
                  <c:v>79.12</c:v>
                </c:pt>
                <c:pt idx="275">
                  <c:v>152.69</c:v>
                </c:pt>
                <c:pt idx="276">
                  <c:v>210.09</c:v>
                </c:pt>
                <c:pt idx="277">
                  <c:v>253.77</c:v>
                </c:pt>
                <c:pt idx="278">
                  <c:v>235.15</c:v>
                </c:pt>
                <c:pt idx="279">
                  <c:v>191.47</c:v>
                </c:pt>
                <c:pt idx="280">
                  <c:v>127.42</c:v>
                </c:pt>
                <c:pt idx="281">
                  <c:v>-33.79</c:v>
                </c:pt>
                <c:pt idx="282">
                  <c:v>-114.01</c:v>
                </c:pt>
                <c:pt idx="283">
                  <c:v>-181.21</c:v>
                </c:pt>
                <c:pt idx="284">
                  <c:v>-252.19</c:v>
                </c:pt>
                <c:pt idx="285">
                  <c:v>-248.06</c:v>
                </c:pt>
                <c:pt idx="286">
                  <c:v>-164.34</c:v>
                </c:pt>
                <c:pt idx="287">
                  <c:v>-92.94</c:v>
                </c:pt>
                <c:pt idx="288">
                  <c:v>-10.9</c:v>
                </c:pt>
                <c:pt idx="289">
                  <c:v>146.88</c:v>
                </c:pt>
                <c:pt idx="290">
                  <c:v>205.68</c:v>
                </c:pt>
                <c:pt idx="291">
                  <c:v>242.57</c:v>
                </c:pt>
                <c:pt idx="292">
                  <c:v>253.91</c:v>
                </c:pt>
                <c:pt idx="293">
                  <c:v>195.88</c:v>
                </c:pt>
                <c:pt idx="294">
                  <c:v>133.58000000000001</c:v>
                </c:pt>
                <c:pt idx="295">
                  <c:v>56.79</c:v>
                </c:pt>
                <c:pt idx="296">
                  <c:v>-27.07</c:v>
                </c:pt>
                <c:pt idx="297">
                  <c:v>-176.24</c:v>
                </c:pt>
                <c:pt idx="298">
                  <c:v>-225.87</c:v>
                </c:pt>
                <c:pt idx="299">
                  <c:v>-249.88</c:v>
                </c:pt>
                <c:pt idx="300">
                  <c:v>-221.46</c:v>
                </c:pt>
                <c:pt idx="301">
                  <c:v>-169.45</c:v>
                </c:pt>
                <c:pt idx="302">
                  <c:v>-17.899999999999999</c:v>
                </c:pt>
                <c:pt idx="303">
                  <c:v>65.819999999999993</c:v>
                </c:pt>
                <c:pt idx="304">
                  <c:v>141.07</c:v>
                </c:pt>
                <c:pt idx="305">
                  <c:v>201.55</c:v>
                </c:pt>
                <c:pt idx="306">
                  <c:v>253.84</c:v>
                </c:pt>
                <c:pt idx="307">
                  <c:v>240.05</c:v>
                </c:pt>
                <c:pt idx="308">
                  <c:v>200.22</c:v>
                </c:pt>
                <c:pt idx="309">
                  <c:v>63.09</c:v>
                </c:pt>
                <c:pt idx="310">
                  <c:v>-20</c:v>
                </c:pt>
                <c:pt idx="311">
                  <c:v>-101.2</c:v>
                </c:pt>
                <c:pt idx="312">
                  <c:v>-222.93</c:v>
                </c:pt>
                <c:pt idx="313">
                  <c:v>-250.37</c:v>
                </c:pt>
                <c:pt idx="314">
                  <c:v>-251</c:v>
                </c:pt>
                <c:pt idx="315">
                  <c:v>-175.26</c:v>
                </c:pt>
                <c:pt idx="316">
                  <c:v>-106.24</c:v>
                </c:pt>
                <c:pt idx="317">
                  <c:v>-25.18</c:v>
                </c:pt>
                <c:pt idx="318">
                  <c:v>135.26</c:v>
                </c:pt>
                <c:pt idx="319">
                  <c:v>197.28</c:v>
                </c:pt>
                <c:pt idx="320">
                  <c:v>238.3</c:v>
                </c:pt>
                <c:pt idx="321">
                  <c:v>242.08</c:v>
                </c:pt>
                <c:pt idx="322">
                  <c:v>204.63</c:v>
                </c:pt>
                <c:pt idx="323">
                  <c:v>145.41</c:v>
                </c:pt>
                <c:pt idx="324">
                  <c:v>-12.72</c:v>
                </c:pt>
                <c:pt idx="325">
                  <c:v>-94.69</c:v>
                </c:pt>
                <c:pt idx="326">
                  <c:v>-166.02</c:v>
                </c:pt>
                <c:pt idx="327">
                  <c:v>-219.22</c:v>
                </c:pt>
                <c:pt idx="328">
                  <c:v>-251.84</c:v>
                </c:pt>
                <c:pt idx="329">
                  <c:v>-227.97</c:v>
                </c:pt>
                <c:pt idx="330">
                  <c:v>-112.19</c:v>
                </c:pt>
                <c:pt idx="331">
                  <c:v>-32.32</c:v>
                </c:pt>
                <c:pt idx="332">
                  <c:v>51.82</c:v>
                </c:pt>
                <c:pt idx="333">
                  <c:v>192.52</c:v>
                </c:pt>
                <c:pt idx="334">
                  <c:v>235.71</c:v>
                </c:pt>
                <c:pt idx="335">
                  <c:v>253.91</c:v>
                </c:pt>
                <c:pt idx="336">
                  <c:v>244.46</c:v>
                </c:pt>
                <c:pt idx="337">
                  <c:v>150.66</c:v>
                </c:pt>
                <c:pt idx="338">
                  <c:v>76.739999999999995</c:v>
                </c:pt>
                <c:pt idx="339">
                  <c:v>-5.09</c:v>
                </c:pt>
                <c:pt idx="340">
                  <c:v>-87.9</c:v>
                </c:pt>
                <c:pt idx="341">
                  <c:v>-215.51</c:v>
                </c:pt>
                <c:pt idx="342">
                  <c:v>-247.43</c:v>
                </c:pt>
                <c:pt idx="343">
                  <c:v>-252.75</c:v>
                </c:pt>
                <c:pt idx="344">
                  <c:v>-184.71</c:v>
                </c:pt>
                <c:pt idx="345">
                  <c:v>-118.63</c:v>
                </c:pt>
                <c:pt idx="346">
                  <c:v>45.24</c:v>
                </c:pt>
                <c:pt idx="347">
                  <c:v>123.57</c:v>
                </c:pt>
                <c:pt idx="348">
                  <c:v>188.04</c:v>
                </c:pt>
                <c:pt idx="349">
                  <c:v>233.26</c:v>
                </c:pt>
                <c:pt idx="350">
                  <c:v>245.86</c:v>
                </c:pt>
                <c:pt idx="351">
                  <c:v>212.68</c:v>
                </c:pt>
                <c:pt idx="352">
                  <c:v>156.26</c:v>
                </c:pt>
                <c:pt idx="353">
                  <c:v>1.84</c:v>
                </c:pt>
                <c:pt idx="354">
                  <c:v>-81.459999999999994</c:v>
                </c:pt>
                <c:pt idx="355">
                  <c:v>-154.68</c:v>
                </c:pt>
                <c:pt idx="356">
                  <c:v>-211.31</c:v>
                </c:pt>
                <c:pt idx="357">
                  <c:v>-253.17</c:v>
                </c:pt>
                <c:pt idx="358">
                  <c:v>-233.85</c:v>
                </c:pt>
                <c:pt idx="359">
                  <c:v>-124.79</c:v>
                </c:pt>
                <c:pt idx="360">
                  <c:v>-46.25</c:v>
                </c:pt>
                <c:pt idx="361">
                  <c:v>37.96</c:v>
                </c:pt>
                <c:pt idx="362">
                  <c:v>116.99</c:v>
                </c:pt>
                <c:pt idx="363">
                  <c:v>229.97</c:v>
                </c:pt>
                <c:pt idx="364">
                  <c:v>252.3</c:v>
                </c:pt>
                <c:pt idx="365">
                  <c:v>247.26</c:v>
                </c:pt>
                <c:pt idx="366">
                  <c:v>161.65</c:v>
                </c:pt>
                <c:pt idx="367">
                  <c:v>89.9</c:v>
                </c:pt>
                <c:pt idx="368">
                  <c:v>8.49</c:v>
                </c:pt>
                <c:pt idx="369">
                  <c:v>-74.53</c:v>
                </c:pt>
                <c:pt idx="370">
                  <c:v>-149.08000000000001</c:v>
                </c:pt>
                <c:pt idx="371">
                  <c:v>-243.37</c:v>
                </c:pt>
                <c:pt idx="372">
                  <c:v>-253.45</c:v>
                </c:pt>
                <c:pt idx="373">
                  <c:v>-194.09</c:v>
                </c:pt>
                <c:pt idx="374">
                  <c:v>-130.88</c:v>
                </c:pt>
                <c:pt idx="375">
                  <c:v>-53.25</c:v>
                </c:pt>
                <c:pt idx="376">
                  <c:v>110.9</c:v>
                </c:pt>
                <c:pt idx="377">
                  <c:v>178.38</c:v>
                </c:pt>
                <c:pt idx="378">
                  <c:v>226.75</c:v>
                </c:pt>
                <c:pt idx="379">
                  <c:v>248.94</c:v>
                </c:pt>
                <c:pt idx="380">
                  <c:v>219.82</c:v>
                </c:pt>
                <c:pt idx="381">
                  <c:v>167.11</c:v>
                </c:pt>
                <c:pt idx="382">
                  <c:v>96.76</c:v>
                </c:pt>
                <c:pt idx="383">
                  <c:v>-68.02</c:v>
                </c:pt>
                <c:pt idx="384">
                  <c:v>-143.19999999999999</c:v>
                </c:pt>
                <c:pt idx="385">
                  <c:v>-203.54</c:v>
                </c:pt>
                <c:pt idx="386">
                  <c:v>-253.87</c:v>
                </c:pt>
                <c:pt idx="387">
                  <c:v>-238.89</c:v>
                </c:pt>
                <c:pt idx="388">
                  <c:v>-198.5</c:v>
                </c:pt>
                <c:pt idx="389">
                  <c:v>-60.39</c:v>
                </c:pt>
                <c:pt idx="390">
                  <c:v>23.68</c:v>
                </c:pt>
                <c:pt idx="391">
                  <c:v>103.9</c:v>
                </c:pt>
                <c:pt idx="392">
                  <c:v>224.02</c:v>
                </c:pt>
                <c:pt idx="393">
                  <c:v>250.69</c:v>
                </c:pt>
                <c:pt idx="394">
                  <c:v>250.06</c:v>
                </c:pt>
                <c:pt idx="395">
                  <c:v>172.29</c:v>
                </c:pt>
                <c:pt idx="396">
                  <c:v>103.27</c:v>
                </c:pt>
                <c:pt idx="397">
                  <c:v>22.98</c:v>
                </c:pt>
                <c:pt idx="398">
                  <c:v>-60.53</c:v>
                </c:pt>
                <c:pt idx="399">
                  <c:v>-198.78</c:v>
                </c:pt>
                <c:pt idx="400">
                  <c:v>-239.03</c:v>
                </c:pt>
                <c:pt idx="401">
                  <c:v>-253.8</c:v>
                </c:pt>
                <c:pt idx="402">
                  <c:v>-202.77</c:v>
                </c:pt>
                <c:pt idx="403">
                  <c:v>-142.71</c:v>
                </c:pt>
                <c:pt idx="404">
                  <c:v>16.54</c:v>
                </c:pt>
                <c:pt idx="405">
                  <c:v>98.16</c:v>
                </c:pt>
                <c:pt idx="406">
                  <c:v>167.95</c:v>
                </c:pt>
                <c:pt idx="407">
                  <c:v>220.31</c:v>
                </c:pt>
                <c:pt idx="408">
                  <c:v>251.18</c:v>
                </c:pt>
                <c:pt idx="409">
                  <c:v>226.61</c:v>
                </c:pt>
                <c:pt idx="410">
                  <c:v>177.75</c:v>
                </c:pt>
                <c:pt idx="411">
                  <c:v>109.64</c:v>
                </c:pt>
                <c:pt idx="412">
                  <c:v>-54.02</c:v>
                </c:pt>
                <c:pt idx="413">
                  <c:v>-131.72</c:v>
                </c:pt>
                <c:pt idx="414">
                  <c:v>-194.93</c:v>
                </c:pt>
                <c:pt idx="415">
                  <c:v>-253.38</c:v>
                </c:pt>
                <c:pt idx="416">
                  <c:v>-243.44</c:v>
                </c:pt>
                <c:pt idx="417">
                  <c:v>-148.52000000000001</c:v>
                </c:pt>
                <c:pt idx="418">
                  <c:v>-73.900000000000006</c:v>
                </c:pt>
                <c:pt idx="419">
                  <c:v>9.19</c:v>
                </c:pt>
                <c:pt idx="420">
                  <c:v>91.09</c:v>
                </c:pt>
                <c:pt idx="421">
                  <c:v>162.63</c:v>
                </c:pt>
                <c:pt idx="422">
                  <c:v>247.96</c:v>
                </c:pt>
                <c:pt idx="423">
                  <c:v>252.37</c:v>
                </c:pt>
                <c:pt idx="424">
                  <c:v>229.76</c:v>
                </c:pt>
                <c:pt idx="425">
                  <c:v>116.22</c:v>
                </c:pt>
                <c:pt idx="426">
                  <c:v>36.700000000000003</c:v>
                </c:pt>
                <c:pt idx="427">
                  <c:v>-46.81</c:v>
                </c:pt>
                <c:pt idx="428">
                  <c:v>-125.56</c:v>
                </c:pt>
                <c:pt idx="429">
                  <c:v>-234.2</c:v>
                </c:pt>
                <c:pt idx="430">
                  <c:v>-253.52</c:v>
                </c:pt>
                <c:pt idx="431">
                  <c:v>-210.96</c:v>
                </c:pt>
                <c:pt idx="432">
                  <c:v>-154.19</c:v>
                </c:pt>
                <c:pt idx="433">
                  <c:v>-80.62</c:v>
                </c:pt>
                <c:pt idx="434">
                  <c:v>84.58</c:v>
                </c:pt>
                <c:pt idx="435">
                  <c:v>157.38</c:v>
                </c:pt>
                <c:pt idx="436">
                  <c:v>212.89</c:v>
                </c:pt>
                <c:pt idx="437">
                  <c:v>246.21</c:v>
                </c:pt>
                <c:pt idx="438">
                  <c:v>232.49</c:v>
                </c:pt>
                <c:pt idx="439">
                  <c:v>187.2</c:v>
                </c:pt>
                <c:pt idx="440">
                  <c:v>122.03</c:v>
                </c:pt>
                <c:pt idx="441">
                  <c:v>-40.159999999999997</c:v>
                </c:pt>
                <c:pt idx="442">
                  <c:v>-119.33</c:v>
                </c:pt>
                <c:pt idx="443">
                  <c:v>-185.41</c:v>
                </c:pt>
                <c:pt idx="444">
                  <c:v>-252.89</c:v>
                </c:pt>
                <c:pt idx="445">
                  <c:v>-247.08</c:v>
                </c:pt>
                <c:pt idx="446">
                  <c:v>-214.88</c:v>
                </c:pt>
                <c:pt idx="447">
                  <c:v>-87.41</c:v>
                </c:pt>
                <c:pt idx="448">
                  <c:v>-4.5999999999999996</c:v>
                </c:pt>
                <c:pt idx="449">
                  <c:v>78.28</c:v>
                </c:pt>
                <c:pt idx="450">
                  <c:v>209.11</c:v>
                </c:pt>
                <c:pt idx="451">
                  <c:v>244.32</c:v>
                </c:pt>
                <c:pt idx="452">
                  <c:v>253.21</c:v>
                </c:pt>
                <c:pt idx="453">
                  <c:v>235.08</c:v>
                </c:pt>
                <c:pt idx="454">
                  <c:v>127.84</c:v>
                </c:pt>
                <c:pt idx="455">
                  <c:v>50.42</c:v>
                </c:pt>
                <c:pt idx="456">
                  <c:v>-33.090000000000003</c:v>
                </c:pt>
                <c:pt idx="457">
                  <c:v>-113.03</c:v>
                </c:pt>
                <c:pt idx="458">
                  <c:v>-228.46</c:v>
                </c:pt>
                <c:pt idx="459">
                  <c:v>-251.98</c:v>
                </c:pt>
                <c:pt idx="460">
                  <c:v>-218.52</c:v>
                </c:pt>
                <c:pt idx="461">
                  <c:v>-164.76</c:v>
                </c:pt>
                <c:pt idx="462">
                  <c:v>-93.78</c:v>
                </c:pt>
                <c:pt idx="463">
                  <c:v>71.7</c:v>
                </c:pt>
                <c:pt idx="464">
                  <c:v>146.11000000000001</c:v>
                </c:pt>
                <c:pt idx="465">
                  <c:v>204.98</c:v>
                </c:pt>
                <c:pt idx="466">
                  <c:v>253.42</c:v>
                </c:pt>
                <c:pt idx="467">
                  <c:v>237.46</c:v>
                </c:pt>
                <c:pt idx="468">
                  <c:v>196.3</c:v>
                </c:pt>
                <c:pt idx="469">
                  <c:v>134.13999999999999</c:v>
                </c:pt>
                <c:pt idx="470">
                  <c:v>-25.81</c:v>
                </c:pt>
                <c:pt idx="471">
                  <c:v>-106.73</c:v>
                </c:pt>
                <c:pt idx="472">
                  <c:v>-175.26</c:v>
                </c:pt>
                <c:pt idx="473">
                  <c:v>-250.72</c:v>
                </c:pt>
                <c:pt idx="474">
                  <c:v>-249.53</c:v>
                </c:pt>
                <c:pt idx="475">
                  <c:v>-170.15</c:v>
                </c:pt>
                <c:pt idx="476">
                  <c:v>-100.43</c:v>
                </c:pt>
                <c:pt idx="477">
                  <c:v>-18.95</c:v>
                </c:pt>
                <c:pt idx="478">
                  <c:v>140.37</c:v>
                </c:pt>
                <c:pt idx="479">
                  <c:v>201.06</c:v>
                </c:pt>
                <c:pt idx="480">
                  <c:v>240.12</c:v>
                </c:pt>
                <c:pt idx="481">
                  <c:v>253.56</c:v>
                </c:pt>
                <c:pt idx="482">
                  <c:v>200.5</c:v>
                </c:pt>
                <c:pt idx="483">
                  <c:v>139.74</c:v>
                </c:pt>
                <c:pt idx="484">
                  <c:v>63.79</c:v>
                </c:pt>
                <c:pt idx="485">
                  <c:v>-100.36</c:v>
                </c:pt>
                <c:pt idx="486">
                  <c:v>-170.29</c:v>
                </c:pt>
                <c:pt idx="487">
                  <c:v>-222.02</c:v>
                </c:pt>
                <c:pt idx="488">
                  <c:v>-250.86</c:v>
                </c:pt>
                <c:pt idx="489">
                  <c:v>-225.24</c:v>
                </c:pt>
                <c:pt idx="490">
                  <c:v>-106.59</c:v>
                </c:pt>
                <c:pt idx="491">
                  <c:v>-25.95</c:v>
                </c:pt>
                <c:pt idx="492">
                  <c:v>57.77</c:v>
                </c:pt>
                <c:pt idx="493">
                  <c:v>134.56</c:v>
                </c:pt>
                <c:pt idx="494">
                  <c:v>237.74</c:v>
                </c:pt>
                <c:pt idx="495">
                  <c:v>253.7</c:v>
                </c:pt>
                <c:pt idx="496">
                  <c:v>242.43</c:v>
                </c:pt>
                <c:pt idx="497">
                  <c:v>145.62</c:v>
                </c:pt>
                <c:pt idx="498">
                  <c:v>70.72</c:v>
                </c:pt>
                <c:pt idx="499">
                  <c:v>-12.09</c:v>
                </c:pt>
                <c:pt idx="500">
                  <c:v>-93.78</c:v>
                </c:pt>
                <c:pt idx="501">
                  <c:v>-218.1</c:v>
                </c:pt>
                <c:pt idx="502">
                  <c:v>-248.34</c:v>
                </c:pt>
                <c:pt idx="503">
                  <c:v>-251.7</c:v>
                </c:pt>
                <c:pt idx="504">
                  <c:v>-180.37</c:v>
                </c:pt>
                <c:pt idx="505">
                  <c:v>-113.17</c:v>
                </c:pt>
                <c:pt idx="506">
                  <c:v>50.63</c:v>
                </c:pt>
                <c:pt idx="507">
                  <c:v>128.47</c:v>
                </c:pt>
                <c:pt idx="508">
                  <c:v>192.24</c:v>
                </c:pt>
                <c:pt idx="509">
                  <c:v>235.43</c:v>
                </c:pt>
                <c:pt idx="510">
                  <c:v>244.32</c:v>
                </c:pt>
                <c:pt idx="511">
                  <c:v>209.18</c:v>
                </c:pt>
                <c:pt idx="512">
                  <c:v>151.22</c:v>
                </c:pt>
                <c:pt idx="513">
                  <c:v>-4.74</c:v>
                </c:pt>
                <c:pt idx="514">
                  <c:v>-87.13</c:v>
                </c:pt>
                <c:pt idx="515">
                  <c:v>-159.86000000000001</c:v>
                </c:pt>
                <c:pt idx="516">
                  <c:v>-214.67</c:v>
                </c:pt>
                <c:pt idx="517">
                  <c:v>-252.4</c:v>
                </c:pt>
                <c:pt idx="518">
                  <c:v>-231.54</c:v>
                </c:pt>
                <c:pt idx="519">
                  <c:v>-119.26</c:v>
                </c:pt>
                <c:pt idx="520">
                  <c:v>-40.299999999999997</c:v>
                </c:pt>
                <c:pt idx="521">
                  <c:v>43.98</c:v>
                </c:pt>
                <c:pt idx="522">
                  <c:v>122.87</c:v>
                </c:pt>
                <c:pt idx="523">
                  <c:v>232.63</c:v>
                </c:pt>
                <c:pt idx="524">
                  <c:v>252.86</c:v>
                </c:pt>
                <c:pt idx="525">
                  <c:v>246.07</c:v>
                </c:pt>
                <c:pt idx="526">
                  <c:v>157.16999999999999</c:v>
                </c:pt>
                <c:pt idx="527">
                  <c:v>84.3</c:v>
                </c:pt>
                <c:pt idx="528">
                  <c:v>2.4</c:v>
                </c:pt>
                <c:pt idx="529">
                  <c:v>-80.41</c:v>
                </c:pt>
                <c:pt idx="530">
                  <c:v>-153.91</c:v>
                </c:pt>
                <c:pt idx="531">
                  <c:v>-245.54</c:v>
                </c:pt>
                <c:pt idx="532">
                  <c:v>-253.31</c:v>
                </c:pt>
                <c:pt idx="533">
                  <c:v>-189.61</c:v>
                </c:pt>
                <c:pt idx="534">
                  <c:v>-125.63</c:v>
                </c:pt>
                <c:pt idx="535">
                  <c:v>-47.37</c:v>
                </c:pt>
                <c:pt idx="536">
                  <c:v>116.15</c:v>
                </c:pt>
                <c:pt idx="537">
                  <c:v>182.23</c:v>
                </c:pt>
                <c:pt idx="538">
                  <c:v>229.9</c:v>
                </c:pt>
                <c:pt idx="539">
                  <c:v>248.03</c:v>
                </c:pt>
                <c:pt idx="540">
                  <c:v>216.6</c:v>
                </c:pt>
                <c:pt idx="541">
                  <c:v>162.28</c:v>
                </c:pt>
                <c:pt idx="542">
                  <c:v>90.53</c:v>
                </c:pt>
                <c:pt idx="543">
                  <c:v>-73.83</c:v>
                </c:pt>
                <c:pt idx="544">
                  <c:v>-148.66</c:v>
                </c:pt>
                <c:pt idx="545">
                  <c:v>-207.04</c:v>
                </c:pt>
                <c:pt idx="546">
                  <c:v>-253.59</c:v>
                </c:pt>
                <c:pt idx="547">
                  <c:v>-236.93</c:v>
                </c:pt>
                <c:pt idx="548">
                  <c:v>-131.44</c:v>
                </c:pt>
                <c:pt idx="549">
                  <c:v>-54.02</c:v>
                </c:pt>
                <c:pt idx="550">
                  <c:v>30.26</c:v>
                </c:pt>
                <c:pt idx="551">
                  <c:v>110.06</c:v>
                </c:pt>
                <c:pt idx="552">
                  <c:v>226.82</c:v>
                </c:pt>
                <c:pt idx="553">
                  <c:v>251.18</c:v>
                </c:pt>
                <c:pt idx="554">
                  <c:v>249.01</c:v>
                </c:pt>
                <c:pt idx="555">
                  <c:v>167.81</c:v>
                </c:pt>
                <c:pt idx="556">
                  <c:v>97.53</c:v>
                </c:pt>
              </c:numCache>
            </c:numRef>
          </c:yVal>
          <c:smooth val="1"/>
          <c:extLst>
            <c:ext xmlns:c16="http://schemas.microsoft.com/office/drawing/2014/chart" uri="{C3380CC4-5D6E-409C-BE32-E72D297353CC}">
              <c16:uniqueId val="{00000003-098F-4B81-B021-D4446F97B5E9}"/>
            </c:ext>
          </c:extLst>
        </c:ser>
        <c:dLbls>
          <c:showLegendKey val="0"/>
          <c:showVal val="0"/>
          <c:showCatName val="0"/>
          <c:showSerName val="0"/>
          <c:showPercent val="0"/>
          <c:showBubbleSize val="0"/>
        </c:dLbls>
        <c:axId val="297497040"/>
        <c:axId val="297504944"/>
      </c:scatterChart>
      <c:valAx>
        <c:axId val="297497040"/>
        <c:scaling>
          <c:orientation val="minMax"/>
          <c:max val="3"/>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ja-JP" altLang="en-US" sz="2000"/>
                  <a:t>時間</a:t>
                </a:r>
                <a:r>
                  <a:rPr lang="en-US" altLang="ja-JP" sz="2000"/>
                  <a:t>[s]</a:t>
                </a:r>
                <a:endParaRPr lang="ja-JP" altLang="en-US" sz="2000"/>
              </a:p>
            </c:rich>
          </c:tx>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ja-JP"/>
          </a:p>
        </c:txPr>
        <c:crossAx val="297504944"/>
        <c:crossesAt val="0"/>
        <c:crossBetween val="midCat"/>
      </c:valAx>
      <c:valAx>
        <c:axId val="297504944"/>
        <c:scaling>
          <c:orientation val="minMax"/>
          <c:max val="1100"/>
          <c:min val="-1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ja-JP" altLang="en-US" sz="2000"/>
                  <a:t>角速度</a:t>
                </a:r>
                <a:r>
                  <a:rPr lang="en-US" altLang="ja-JP" sz="2000"/>
                  <a:t>[dps]</a:t>
                </a:r>
                <a:endParaRPr lang="ja-JP" altLang="en-US" sz="2000"/>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cross"/>
        <c:tickLblPos val="nextTo"/>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ja-JP"/>
          </a:p>
        </c:txPr>
        <c:crossAx val="297497040"/>
        <c:crosses val="autoZero"/>
        <c:crossBetween val="midCat"/>
        <c:majorUnit val="200"/>
        <c:minorUnit val="100"/>
      </c:valAx>
      <c:spPr>
        <a:noFill/>
        <a:ln>
          <a:noFill/>
        </a:ln>
        <a:effectLst/>
      </c:spPr>
    </c:plotArea>
    <c:legend>
      <c:legendPos val="r"/>
      <c:layout>
        <c:manualLayout>
          <c:xMode val="edge"/>
          <c:yMode val="edge"/>
          <c:x val="0.84208101426086657"/>
          <c:y val="9.4199954981258507E-2"/>
          <c:w val="0.1570199133748848"/>
          <c:h val="0.7994608159831730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099" cy="496570"/>
          </a:xfrm>
          <a:prstGeom prst="rect">
            <a:avLst/>
          </a:prstGeom>
        </p:spPr>
        <p:txBody>
          <a:bodyPr vert="horz" lIns="91115" tIns="45557" rIns="91115" bIns="4555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6570"/>
          </a:xfrm>
          <a:prstGeom prst="rect">
            <a:avLst/>
          </a:prstGeom>
        </p:spPr>
        <p:txBody>
          <a:bodyPr vert="horz" lIns="91115" tIns="45557" rIns="91115" bIns="45557" rtlCol="0"/>
          <a:lstStyle>
            <a:lvl1pPr algn="r">
              <a:defRPr sz="1200"/>
            </a:lvl1pPr>
          </a:lstStyle>
          <a:p>
            <a:fld id="{440E3C1E-7472-4253-8628-2927B9464622}" type="datetimeFigureOut">
              <a:rPr kumimoji="1" lang="ja-JP" altLang="en-US" smtClean="0"/>
              <a:pPr/>
              <a:t>2017/8/29</a:t>
            </a:fld>
            <a:endParaRPr kumimoji="1" lang="ja-JP" altLang="en-US"/>
          </a:p>
        </p:txBody>
      </p:sp>
      <p:sp>
        <p:nvSpPr>
          <p:cNvPr id="4" name="スライド イメージ プレースホルダー 3"/>
          <p:cNvSpPr>
            <a:spLocks noGrp="1" noRot="1" noChangeAspect="1"/>
          </p:cNvSpPr>
          <p:nvPr>
            <p:ph type="sldImg" idx="2"/>
          </p:nvPr>
        </p:nvSpPr>
        <p:spPr>
          <a:xfrm>
            <a:off x="2085975" y="744538"/>
            <a:ext cx="2633663" cy="3727450"/>
          </a:xfrm>
          <a:prstGeom prst="rect">
            <a:avLst/>
          </a:prstGeom>
          <a:noFill/>
          <a:ln w="12700">
            <a:solidFill>
              <a:prstClr val="black"/>
            </a:solidFill>
          </a:ln>
        </p:spPr>
        <p:txBody>
          <a:bodyPr vert="horz" lIns="91115" tIns="45557" rIns="91115" bIns="45557" rtlCol="0" anchor="ctr"/>
          <a:lstStyle/>
          <a:p>
            <a:endParaRPr lang="ja-JP" altLang="en-US"/>
          </a:p>
        </p:txBody>
      </p:sp>
      <p:sp>
        <p:nvSpPr>
          <p:cNvPr id="5" name="ノート プレースホルダー 4"/>
          <p:cNvSpPr>
            <a:spLocks noGrp="1"/>
          </p:cNvSpPr>
          <p:nvPr>
            <p:ph type="body" sz="quarter" idx="3"/>
          </p:nvPr>
        </p:nvSpPr>
        <p:spPr>
          <a:xfrm>
            <a:off x="680562" y="4721385"/>
            <a:ext cx="5444490" cy="4472305"/>
          </a:xfrm>
          <a:prstGeom prst="rect">
            <a:avLst/>
          </a:prstGeom>
        </p:spPr>
        <p:txBody>
          <a:bodyPr vert="horz" lIns="91115" tIns="45557" rIns="91115" bIns="4555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1183"/>
            <a:ext cx="2949099" cy="496569"/>
          </a:xfrm>
          <a:prstGeom prst="rect">
            <a:avLst/>
          </a:prstGeom>
        </p:spPr>
        <p:txBody>
          <a:bodyPr vert="horz" lIns="91115" tIns="45557" rIns="91115" bIns="4555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1183"/>
            <a:ext cx="2949099" cy="496569"/>
          </a:xfrm>
          <a:prstGeom prst="rect">
            <a:avLst/>
          </a:prstGeom>
        </p:spPr>
        <p:txBody>
          <a:bodyPr vert="horz" lIns="91115" tIns="45557" rIns="91115" bIns="45557" rtlCol="0" anchor="b"/>
          <a:lstStyle>
            <a:lvl1pPr algn="r">
              <a:defRPr sz="1200"/>
            </a:lvl1pPr>
          </a:lstStyle>
          <a:p>
            <a:fld id="{F379D2FA-9915-4FF4-9325-E6C038C61124}" type="slidenum">
              <a:rPr kumimoji="1" lang="ja-JP" altLang="en-US" smtClean="0"/>
              <a:pPr/>
              <a:t>‹#›</a:t>
            </a:fld>
            <a:endParaRPr kumimoji="1" lang="ja-JP" altLang="en-US"/>
          </a:p>
        </p:txBody>
      </p:sp>
    </p:spTree>
    <p:extLst>
      <p:ext uri="{BB962C8B-B14F-4D97-AF65-F5344CB8AC3E}">
        <p14:creationId xmlns:p14="http://schemas.microsoft.com/office/powerpoint/2010/main" val="40964251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379D2FA-9915-4FF4-9325-E6C038C61124}" type="slidenum">
              <a:rPr kumimoji="1" lang="ja-JP" altLang="en-US" smtClean="0"/>
              <a:pPr/>
              <a:t>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70998" y="13298392"/>
            <a:ext cx="25737979" cy="9176087"/>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57400" indent="0" algn="ctr">
              <a:buNone/>
              <a:defRPr>
                <a:solidFill>
                  <a:schemeClr val="tx1">
                    <a:tint val="75000"/>
                  </a:schemeClr>
                </a:solidFill>
              </a:defRPr>
            </a:lvl2pPr>
            <a:lvl3pPr marL="4114800" indent="0" algn="ctr">
              <a:buNone/>
              <a:defRPr>
                <a:solidFill>
                  <a:schemeClr val="tx1">
                    <a:tint val="75000"/>
                  </a:schemeClr>
                </a:solidFill>
              </a:defRPr>
            </a:lvl3pPr>
            <a:lvl4pPr marL="6172200" indent="0" algn="ctr">
              <a:buNone/>
              <a:defRPr>
                <a:solidFill>
                  <a:schemeClr val="tx1">
                    <a:tint val="75000"/>
                  </a:schemeClr>
                </a:solidFill>
              </a:defRPr>
            </a:lvl4pPr>
            <a:lvl5pPr marL="8229600" indent="0" algn="ctr">
              <a:buNone/>
              <a:defRPr>
                <a:solidFill>
                  <a:schemeClr val="tx1">
                    <a:tint val="75000"/>
                  </a:schemeClr>
                </a:solidFill>
              </a:defRPr>
            </a:lvl5pPr>
            <a:lvl6pPr marL="10287000" indent="0" algn="ctr">
              <a:buNone/>
              <a:defRPr>
                <a:solidFill>
                  <a:schemeClr val="tx1">
                    <a:tint val="75000"/>
                  </a:schemeClr>
                </a:solidFill>
              </a:defRPr>
            </a:lvl6pPr>
            <a:lvl7pPr marL="12344400" indent="0" algn="ctr">
              <a:buNone/>
              <a:defRPr>
                <a:solidFill>
                  <a:schemeClr val="tx1">
                    <a:tint val="75000"/>
                  </a:schemeClr>
                </a:solidFill>
              </a:defRPr>
            </a:lvl7pPr>
            <a:lvl8pPr marL="14401800" indent="0" algn="ctr">
              <a:buNone/>
              <a:defRPr>
                <a:solidFill>
                  <a:schemeClr val="tx1">
                    <a:tint val="75000"/>
                  </a:schemeClr>
                </a:solidFill>
              </a:defRPr>
            </a:lvl8pPr>
            <a:lvl9pPr marL="164592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C558752-A102-46AB-A0E8-2192FDA07976}" type="datetimeFigureOut">
              <a:rPr kumimoji="1" lang="ja-JP" altLang="en-US" smtClean="0"/>
              <a:pPr/>
              <a:t>2017/8/29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853D53-609E-4229-9FC1-8904295B1713}" type="slidenum">
              <a:rPr kumimoji="1" lang="ja-JP" altLang="en-US" smtClean="0"/>
              <a:pPr/>
              <a:t>‹#›</a:t>
            </a:fld>
            <a:endParaRPr kumimoji="1" lang="ja-JP" altLang="en-US"/>
          </a:p>
        </p:txBody>
      </p:sp>
    </p:spTree>
    <p:extLst>
      <p:ext uri="{BB962C8B-B14F-4D97-AF65-F5344CB8AC3E}">
        <p14:creationId xmlns:p14="http://schemas.microsoft.com/office/powerpoint/2010/main" val="2337635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558752-A102-46AB-A0E8-2192FDA07976}" type="datetimeFigureOut">
              <a:rPr kumimoji="1" lang="ja-JP" altLang="en-US" smtClean="0"/>
              <a:pPr/>
              <a:t>2017/8/29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853D53-609E-4229-9FC1-8904295B1713}" type="slidenum">
              <a:rPr kumimoji="1" lang="ja-JP" altLang="en-US" smtClean="0"/>
              <a:pPr/>
              <a:t>‹#›</a:t>
            </a:fld>
            <a:endParaRPr kumimoji="1" lang="ja-JP" altLang="en-US"/>
          </a:p>
        </p:txBody>
      </p:sp>
    </p:spTree>
    <p:extLst>
      <p:ext uri="{BB962C8B-B14F-4D97-AF65-F5344CB8AC3E}">
        <p14:creationId xmlns:p14="http://schemas.microsoft.com/office/powerpoint/2010/main" val="1847283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155051" y="10801228"/>
            <a:ext cx="21458829" cy="230115641"/>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768046" y="10801228"/>
            <a:ext cx="63882336" cy="230115641"/>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558752-A102-46AB-A0E8-2192FDA07976}" type="datetimeFigureOut">
              <a:rPr kumimoji="1" lang="ja-JP" altLang="en-US" smtClean="0"/>
              <a:pPr/>
              <a:t>2017/8/29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853D53-609E-4229-9FC1-8904295B1713}" type="slidenum">
              <a:rPr kumimoji="1" lang="ja-JP" altLang="en-US" smtClean="0"/>
              <a:pPr/>
              <a:t>‹#›</a:t>
            </a:fld>
            <a:endParaRPr kumimoji="1" lang="ja-JP" altLang="en-US"/>
          </a:p>
        </p:txBody>
      </p:sp>
    </p:spTree>
    <p:extLst>
      <p:ext uri="{BB962C8B-B14F-4D97-AF65-F5344CB8AC3E}">
        <p14:creationId xmlns:p14="http://schemas.microsoft.com/office/powerpoint/2010/main" val="357368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558752-A102-46AB-A0E8-2192FDA07976}" type="datetimeFigureOut">
              <a:rPr kumimoji="1" lang="ja-JP" altLang="en-US" smtClean="0"/>
              <a:pPr/>
              <a:t>2017/8/29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853D53-609E-4229-9FC1-8904295B1713}" type="slidenum">
              <a:rPr kumimoji="1" lang="ja-JP" altLang="en-US" smtClean="0"/>
              <a:pPr/>
              <a:t>‹#›</a:t>
            </a:fld>
            <a:endParaRPr kumimoji="1" lang="ja-JP" altLang="en-US"/>
          </a:p>
        </p:txBody>
      </p:sp>
    </p:spTree>
    <p:extLst>
      <p:ext uri="{BB962C8B-B14F-4D97-AF65-F5344CB8AC3E}">
        <p14:creationId xmlns:p14="http://schemas.microsoft.com/office/powerpoint/2010/main" val="345058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1909" y="27508445"/>
            <a:ext cx="25737979" cy="8502249"/>
          </a:xfrm>
        </p:spPr>
        <p:txBody>
          <a:bodyPr anchor="t"/>
          <a:lstStyle>
            <a:lvl1pPr algn="l">
              <a:defRPr sz="18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2391909" y="18144082"/>
            <a:ext cx="25737979" cy="9364362"/>
          </a:xfrm>
        </p:spPr>
        <p:txBody>
          <a:bodyPr anchor="b"/>
          <a:lstStyle>
            <a:lvl1pPr marL="0" indent="0">
              <a:buNone/>
              <a:defRPr sz="9000">
                <a:solidFill>
                  <a:schemeClr val="tx1">
                    <a:tint val="75000"/>
                  </a:schemeClr>
                </a:solidFill>
              </a:defRPr>
            </a:lvl1pPr>
            <a:lvl2pPr marL="2057400" indent="0">
              <a:buNone/>
              <a:defRPr sz="8100">
                <a:solidFill>
                  <a:schemeClr val="tx1">
                    <a:tint val="75000"/>
                  </a:schemeClr>
                </a:solidFill>
              </a:defRPr>
            </a:lvl2pPr>
            <a:lvl3pPr marL="4114800" indent="0">
              <a:buNone/>
              <a:defRPr sz="7200">
                <a:solidFill>
                  <a:schemeClr val="tx1">
                    <a:tint val="75000"/>
                  </a:schemeClr>
                </a:solidFill>
              </a:defRPr>
            </a:lvl3pPr>
            <a:lvl4pPr marL="6172200" indent="0">
              <a:buNone/>
              <a:defRPr sz="6300">
                <a:solidFill>
                  <a:schemeClr val="tx1">
                    <a:tint val="75000"/>
                  </a:schemeClr>
                </a:solidFill>
              </a:defRPr>
            </a:lvl4pPr>
            <a:lvl5pPr marL="8229600" indent="0">
              <a:buNone/>
              <a:defRPr sz="6300">
                <a:solidFill>
                  <a:schemeClr val="tx1">
                    <a:tint val="75000"/>
                  </a:schemeClr>
                </a:solidFill>
              </a:defRPr>
            </a:lvl5pPr>
            <a:lvl6pPr marL="10287000" indent="0">
              <a:buNone/>
              <a:defRPr sz="6300">
                <a:solidFill>
                  <a:schemeClr val="tx1">
                    <a:tint val="75000"/>
                  </a:schemeClr>
                </a:solidFill>
              </a:defRPr>
            </a:lvl6pPr>
            <a:lvl7pPr marL="12344400" indent="0">
              <a:buNone/>
              <a:defRPr sz="6300">
                <a:solidFill>
                  <a:schemeClr val="tx1">
                    <a:tint val="75000"/>
                  </a:schemeClr>
                </a:solidFill>
              </a:defRPr>
            </a:lvl7pPr>
            <a:lvl8pPr marL="14401800" indent="0">
              <a:buNone/>
              <a:defRPr sz="6300">
                <a:solidFill>
                  <a:schemeClr val="tx1">
                    <a:tint val="75000"/>
                  </a:schemeClr>
                </a:solidFill>
              </a:defRPr>
            </a:lvl8pPr>
            <a:lvl9pPr marL="16459200" indent="0">
              <a:buNone/>
              <a:defRPr sz="6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C558752-A102-46AB-A0E8-2192FDA07976}" type="datetimeFigureOut">
              <a:rPr kumimoji="1" lang="ja-JP" altLang="en-US" smtClean="0"/>
              <a:pPr/>
              <a:t>2017/8/29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5853D53-609E-4229-9FC1-8904295B1713}" type="slidenum">
              <a:rPr kumimoji="1" lang="ja-JP" altLang="en-US" smtClean="0"/>
              <a:pPr/>
              <a:t>‹#›</a:t>
            </a:fld>
            <a:endParaRPr kumimoji="1" lang="ja-JP" altLang="en-US"/>
          </a:p>
        </p:txBody>
      </p:sp>
    </p:spTree>
    <p:extLst>
      <p:ext uri="{BB962C8B-B14F-4D97-AF65-F5344CB8AC3E}">
        <p14:creationId xmlns:p14="http://schemas.microsoft.com/office/powerpoint/2010/main" val="1254210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768048" y="62924571"/>
            <a:ext cx="42670582" cy="177992298"/>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7943294" y="62924571"/>
            <a:ext cx="42670585" cy="177992298"/>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C558752-A102-46AB-A0E8-2192FDA07976}" type="datetimeFigureOut">
              <a:rPr kumimoji="1" lang="ja-JP" altLang="en-US" smtClean="0"/>
              <a:pPr/>
              <a:t>2017/8/29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5853D53-609E-4229-9FC1-8904295B1713}" type="slidenum">
              <a:rPr kumimoji="1" lang="ja-JP" altLang="en-US" smtClean="0"/>
              <a:pPr/>
              <a:t>‹#›</a:t>
            </a:fld>
            <a:endParaRPr kumimoji="1" lang="ja-JP" altLang="en-US"/>
          </a:p>
        </p:txBody>
      </p:sp>
    </p:spTree>
    <p:extLst>
      <p:ext uri="{BB962C8B-B14F-4D97-AF65-F5344CB8AC3E}">
        <p14:creationId xmlns:p14="http://schemas.microsoft.com/office/powerpoint/2010/main" val="370262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513999" y="1714326"/>
            <a:ext cx="27251978" cy="7134754"/>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513999" y="9582375"/>
            <a:ext cx="13378914" cy="3993478"/>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1513999" y="13575852"/>
            <a:ext cx="13378914" cy="24664452"/>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15381809" y="9582375"/>
            <a:ext cx="13384169" cy="3993478"/>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15381809" y="13575852"/>
            <a:ext cx="13384169" cy="24664452"/>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C558752-A102-46AB-A0E8-2192FDA07976}" type="datetimeFigureOut">
              <a:rPr kumimoji="1" lang="ja-JP" altLang="en-US" smtClean="0"/>
              <a:pPr/>
              <a:t>2017/8/29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5853D53-609E-4229-9FC1-8904295B1713}" type="slidenum">
              <a:rPr kumimoji="1" lang="ja-JP" altLang="en-US" smtClean="0"/>
              <a:pPr/>
              <a:t>‹#›</a:t>
            </a:fld>
            <a:endParaRPr kumimoji="1" lang="ja-JP" altLang="en-US"/>
          </a:p>
        </p:txBody>
      </p:sp>
    </p:spTree>
    <p:extLst>
      <p:ext uri="{BB962C8B-B14F-4D97-AF65-F5344CB8AC3E}">
        <p14:creationId xmlns:p14="http://schemas.microsoft.com/office/powerpoint/2010/main" val="4061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C558752-A102-46AB-A0E8-2192FDA07976}" type="datetimeFigureOut">
              <a:rPr kumimoji="1" lang="ja-JP" altLang="en-US" smtClean="0"/>
              <a:pPr/>
              <a:t>2017/8/29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5853D53-609E-4229-9FC1-8904295B1713}" type="slidenum">
              <a:rPr kumimoji="1" lang="ja-JP" altLang="en-US" smtClean="0"/>
              <a:pPr/>
              <a:t>‹#›</a:t>
            </a:fld>
            <a:endParaRPr kumimoji="1" lang="ja-JP" altLang="en-US"/>
          </a:p>
        </p:txBody>
      </p:sp>
    </p:spTree>
    <p:extLst>
      <p:ext uri="{BB962C8B-B14F-4D97-AF65-F5344CB8AC3E}">
        <p14:creationId xmlns:p14="http://schemas.microsoft.com/office/powerpoint/2010/main" val="382953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C558752-A102-46AB-A0E8-2192FDA07976}" type="datetimeFigureOut">
              <a:rPr kumimoji="1" lang="ja-JP" altLang="en-US" smtClean="0"/>
              <a:pPr/>
              <a:t>2017/8/29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5853D53-609E-4229-9FC1-8904295B1713}" type="slidenum">
              <a:rPr kumimoji="1" lang="ja-JP" altLang="en-US" smtClean="0"/>
              <a:pPr/>
              <a:t>‹#›</a:t>
            </a:fld>
            <a:endParaRPr kumimoji="1" lang="ja-JP" altLang="en-US"/>
          </a:p>
        </p:txBody>
      </p:sp>
    </p:spTree>
    <p:extLst>
      <p:ext uri="{BB962C8B-B14F-4D97-AF65-F5344CB8AC3E}">
        <p14:creationId xmlns:p14="http://schemas.microsoft.com/office/powerpoint/2010/main" val="2038387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4001" y="1704414"/>
            <a:ext cx="9961903" cy="7253667"/>
          </a:xfrm>
        </p:spPr>
        <p:txBody>
          <a:bodyPr anchor="b"/>
          <a:lstStyle>
            <a:lvl1pPr algn="l">
              <a:defRPr sz="9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11838629" y="1704417"/>
            <a:ext cx="16927348" cy="36535890"/>
          </a:xfrm>
        </p:spPr>
        <p:txBody>
          <a:bodyPr/>
          <a:lstStyle>
            <a:lvl1pPr>
              <a:defRPr sz="14400"/>
            </a:lvl1pPr>
            <a:lvl2pPr>
              <a:defRPr sz="12600"/>
            </a:lvl2pPr>
            <a:lvl3pPr>
              <a:defRPr sz="10800"/>
            </a:lvl3pPr>
            <a:lvl4pPr>
              <a:defRPr sz="9000"/>
            </a:lvl4pPr>
            <a:lvl5pPr>
              <a:defRPr sz="9000"/>
            </a:lvl5pPr>
            <a:lvl6pPr>
              <a:defRPr sz="9000"/>
            </a:lvl6pPr>
            <a:lvl7pPr>
              <a:defRPr sz="9000"/>
            </a:lvl7pPr>
            <a:lvl8pPr>
              <a:defRPr sz="9000"/>
            </a:lvl8pPr>
            <a:lvl9pPr>
              <a:defRPr sz="9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1514001" y="8958084"/>
            <a:ext cx="9961903" cy="29282223"/>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C558752-A102-46AB-A0E8-2192FDA07976}" type="datetimeFigureOut">
              <a:rPr kumimoji="1" lang="ja-JP" altLang="en-US" smtClean="0"/>
              <a:pPr/>
              <a:t>2017/8/29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5853D53-609E-4229-9FC1-8904295B1713}" type="slidenum">
              <a:rPr kumimoji="1" lang="ja-JP" altLang="en-US" smtClean="0"/>
              <a:pPr/>
              <a:t>‹#›</a:t>
            </a:fld>
            <a:endParaRPr kumimoji="1" lang="ja-JP" altLang="en-US"/>
          </a:p>
        </p:txBody>
      </p:sp>
    </p:spTree>
    <p:extLst>
      <p:ext uri="{BB962C8B-B14F-4D97-AF65-F5344CB8AC3E}">
        <p14:creationId xmlns:p14="http://schemas.microsoft.com/office/powerpoint/2010/main" val="2284094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5087" y="29965968"/>
            <a:ext cx="18167985" cy="3537652"/>
          </a:xfrm>
        </p:spPr>
        <p:txBody>
          <a:bodyPr anchor="b"/>
          <a:lstStyle>
            <a:lvl1pPr algn="l">
              <a:defRPr sz="9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935087" y="3825021"/>
            <a:ext cx="18167985" cy="25685115"/>
          </a:xfrm>
        </p:spPr>
        <p:txBody>
          <a:bodyPr/>
          <a:lstStyle>
            <a:lvl1pPr marL="0" indent="0">
              <a:buNone/>
              <a:defRPr sz="14400"/>
            </a:lvl1pPr>
            <a:lvl2pPr marL="2057400" indent="0">
              <a:buNone/>
              <a:defRPr sz="12600"/>
            </a:lvl2pPr>
            <a:lvl3pPr marL="4114800" indent="0">
              <a:buNone/>
              <a:defRPr sz="10800"/>
            </a:lvl3pPr>
            <a:lvl4pPr marL="6172200" indent="0">
              <a:buNone/>
              <a:defRPr sz="9000"/>
            </a:lvl4pPr>
            <a:lvl5pPr marL="8229600" indent="0">
              <a:buNone/>
              <a:defRPr sz="9000"/>
            </a:lvl5pPr>
            <a:lvl6pPr marL="10287000" indent="0">
              <a:buNone/>
              <a:defRPr sz="9000"/>
            </a:lvl6pPr>
            <a:lvl7pPr marL="12344400" indent="0">
              <a:buNone/>
              <a:defRPr sz="9000"/>
            </a:lvl7pPr>
            <a:lvl8pPr marL="14401800" indent="0">
              <a:buNone/>
              <a:defRPr sz="9000"/>
            </a:lvl8pPr>
            <a:lvl9pPr marL="16459200" indent="0">
              <a:buNone/>
              <a:defRPr sz="9000"/>
            </a:lvl9pPr>
          </a:lstStyle>
          <a:p>
            <a:endParaRPr kumimoji="1" lang="ja-JP" altLang="en-US"/>
          </a:p>
        </p:txBody>
      </p:sp>
      <p:sp>
        <p:nvSpPr>
          <p:cNvPr id="4" name="テキスト プレースホルダー 3"/>
          <p:cNvSpPr>
            <a:spLocks noGrp="1"/>
          </p:cNvSpPr>
          <p:nvPr>
            <p:ph type="body" sz="half" idx="2"/>
          </p:nvPr>
        </p:nvSpPr>
        <p:spPr>
          <a:xfrm>
            <a:off x="5935087" y="33503620"/>
            <a:ext cx="18167985" cy="5024053"/>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C558752-A102-46AB-A0E8-2192FDA07976}" type="datetimeFigureOut">
              <a:rPr kumimoji="1" lang="ja-JP" altLang="en-US" smtClean="0"/>
              <a:pPr/>
              <a:t>2017/8/29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5853D53-609E-4229-9FC1-8904295B1713}" type="slidenum">
              <a:rPr kumimoji="1" lang="ja-JP" altLang="en-US" smtClean="0"/>
              <a:pPr/>
              <a:t>‹#›</a:t>
            </a:fld>
            <a:endParaRPr kumimoji="1" lang="ja-JP" altLang="en-US"/>
          </a:p>
        </p:txBody>
      </p:sp>
    </p:spTree>
    <p:extLst>
      <p:ext uri="{BB962C8B-B14F-4D97-AF65-F5344CB8AC3E}">
        <p14:creationId xmlns:p14="http://schemas.microsoft.com/office/powerpoint/2010/main" val="262677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513999" y="1714326"/>
            <a:ext cx="27251978" cy="7134754"/>
          </a:xfrm>
          <a:prstGeom prst="rect">
            <a:avLst/>
          </a:prstGeom>
        </p:spPr>
        <p:txBody>
          <a:bodyPr vert="horz" lIns="411480" tIns="205740" rIns="411480" bIns="20574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513999" y="9988659"/>
            <a:ext cx="27251978" cy="28251648"/>
          </a:xfrm>
          <a:prstGeom prst="rect">
            <a:avLst/>
          </a:prstGeom>
        </p:spPr>
        <p:txBody>
          <a:bodyPr vert="horz" lIns="411480" tIns="205740" rIns="411480" bIns="20574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1513999" y="39677164"/>
            <a:ext cx="7065328" cy="2279158"/>
          </a:xfrm>
          <a:prstGeom prst="rect">
            <a:avLst/>
          </a:prstGeom>
        </p:spPr>
        <p:txBody>
          <a:bodyPr vert="horz" lIns="411480" tIns="205740" rIns="411480" bIns="205740" rtlCol="0" anchor="ctr"/>
          <a:lstStyle>
            <a:lvl1pPr algn="l">
              <a:defRPr sz="5400">
                <a:solidFill>
                  <a:schemeClr val="tx1">
                    <a:tint val="75000"/>
                  </a:schemeClr>
                </a:solidFill>
              </a:defRPr>
            </a:lvl1pPr>
          </a:lstStyle>
          <a:p>
            <a:fld id="{1C558752-A102-46AB-A0E8-2192FDA07976}" type="datetimeFigureOut">
              <a:rPr kumimoji="1" lang="ja-JP" altLang="en-US" smtClean="0"/>
              <a:pPr/>
              <a:t>2017/8/29</a:t>
            </a:fld>
            <a:endParaRPr kumimoji="1" lang="ja-JP" altLang="en-US"/>
          </a:p>
        </p:txBody>
      </p:sp>
      <p:sp>
        <p:nvSpPr>
          <p:cNvPr id="5" name="フッター プレースホルダー 4"/>
          <p:cNvSpPr>
            <a:spLocks noGrp="1"/>
          </p:cNvSpPr>
          <p:nvPr>
            <p:ph type="ftr" sz="quarter" idx="3"/>
          </p:nvPr>
        </p:nvSpPr>
        <p:spPr>
          <a:xfrm>
            <a:off x="10345658" y="39677164"/>
            <a:ext cx="9588659" cy="2279158"/>
          </a:xfrm>
          <a:prstGeom prst="rect">
            <a:avLst/>
          </a:prstGeom>
        </p:spPr>
        <p:txBody>
          <a:bodyPr vert="horz" lIns="411480" tIns="205740" rIns="411480" bIns="205740" rtlCol="0" anchor="ctr"/>
          <a:lstStyle>
            <a:lvl1pPr algn="ctr">
              <a:defRPr sz="5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21700649" y="39677164"/>
            <a:ext cx="7065328" cy="2279158"/>
          </a:xfrm>
          <a:prstGeom prst="rect">
            <a:avLst/>
          </a:prstGeom>
        </p:spPr>
        <p:txBody>
          <a:bodyPr vert="horz" lIns="411480" tIns="205740" rIns="411480" bIns="205740" rtlCol="0" anchor="ctr"/>
          <a:lstStyle>
            <a:lvl1pPr algn="r">
              <a:defRPr sz="5400">
                <a:solidFill>
                  <a:schemeClr val="tx1">
                    <a:tint val="75000"/>
                  </a:schemeClr>
                </a:solidFill>
              </a:defRPr>
            </a:lvl1pPr>
          </a:lstStyle>
          <a:p>
            <a:fld id="{05853D53-609E-4229-9FC1-8904295B1713}" type="slidenum">
              <a:rPr kumimoji="1" lang="ja-JP" altLang="en-US" smtClean="0"/>
              <a:pPr/>
              <a:t>‹#›</a:t>
            </a:fld>
            <a:endParaRPr kumimoji="1" lang="ja-JP" altLang="en-US"/>
          </a:p>
        </p:txBody>
      </p:sp>
    </p:spTree>
    <p:extLst>
      <p:ext uri="{BB962C8B-B14F-4D97-AF65-F5344CB8AC3E}">
        <p14:creationId xmlns:p14="http://schemas.microsoft.com/office/powerpoint/2010/main" val="657643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800" rtl="0" eaLnBrk="1" latinLnBrk="0" hangingPunct="1">
        <a:spcBef>
          <a:spcPct val="0"/>
        </a:spcBef>
        <a:buNone/>
        <a:defRPr kumimoji="1" sz="19800" kern="1200">
          <a:solidFill>
            <a:schemeClr val="tx1"/>
          </a:solidFill>
          <a:latin typeface="+mj-lt"/>
          <a:ea typeface="+mj-ea"/>
          <a:cs typeface="+mj-cs"/>
        </a:defRPr>
      </a:lvl1pPr>
    </p:titleStyle>
    <p:bodyStyle>
      <a:lvl1pPr marL="1543050" indent="-1543050" algn="l" defTabSz="4114800" rtl="0" eaLnBrk="1" latinLnBrk="0" hangingPunct="1">
        <a:spcBef>
          <a:spcPct val="20000"/>
        </a:spcBef>
        <a:buFont typeface="Arial" panose="020B0604020202020204" pitchFamily="34" charset="0"/>
        <a:buChar char="•"/>
        <a:defRPr kumimoji="1" sz="14400" kern="1200">
          <a:solidFill>
            <a:schemeClr val="tx1"/>
          </a:solidFill>
          <a:latin typeface="+mn-lt"/>
          <a:ea typeface="+mn-ea"/>
          <a:cs typeface="+mn-cs"/>
        </a:defRPr>
      </a:lvl1pPr>
      <a:lvl2pPr marL="3343275" indent="-1285875" algn="l" defTabSz="4114800" rtl="0" eaLnBrk="1" latinLnBrk="0" hangingPunct="1">
        <a:spcBef>
          <a:spcPct val="20000"/>
        </a:spcBef>
        <a:buFont typeface="Arial" panose="020B0604020202020204" pitchFamily="34" charset="0"/>
        <a:buChar char="–"/>
        <a:defRPr kumimoji="1" sz="12600" kern="1200">
          <a:solidFill>
            <a:schemeClr val="tx1"/>
          </a:solidFill>
          <a:latin typeface="+mn-lt"/>
          <a:ea typeface="+mn-ea"/>
          <a:cs typeface="+mn-cs"/>
        </a:defRPr>
      </a:lvl2pPr>
      <a:lvl3pPr marL="5143500" indent="-1028700" algn="l" defTabSz="4114800" rtl="0" eaLnBrk="1" latinLnBrk="0" hangingPunct="1">
        <a:spcBef>
          <a:spcPct val="20000"/>
        </a:spcBef>
        <a:buFont typeface="Arial" panose="020B0604020202020204" pitchFamily="34" charset="0"/>
        <a:buChar char="•"/>
        <a:defRPr kumimoji="1" sz="10800" kern="1200">
          <a:solidFill>
            <a:schemeClr val="tx1"/>
          </a:solidFill>
          <a:latin typeface="+mn-lt"/>
          <a:ea typeface="+mn-ea"/>
          <a:cs typeface="+mn-cs"/>
        </a:defRPr>
      </a:lvl3pPr>
      <a:lvl4pPr marL="7200900" indent="-1028700" algn="l" defTabSz="4114800" rtl="0" eaLnBrk="1" latinLnBrk="0" hangingPunct="1">
        <a:spcBef>
          <a:spcPct val="20000"/>
        </a:spcBef>
        <a:buFont typeface="Arial" panose="020B0604020202020204" pitchFamily="34" charset="0"/>
        <a:buChar char="–"/>
        <a:defRPr kumimoji="1" sz="9000" kern="1200">
          <a:solidFill>
            <a:schemeClr val="tx1"/>
          </a:solidFill>
          <a:latin typeface="+mn-lt"/>
          <a:ea typeface="+mn-ea"/>
          <a:cs typeface="+mn-cs"/>
        </a:defRPr>
      </a:lvl4pPr>
      <a:lvl5pPr marL="9258300" indent="-1028700" algn="l" defTabSz="4114800" rtl="0" eaLnBrk="1" latinLnBrk="0" hangingPunct="1">
        <a:spcBef>
          <a:spcPct val="20000"/>
        </a:spcBef>
        <a:buFont typeface="Arial" panose="020B0604020202020204" pitchFamily="34" charset="0"/>
        <a:buChar char="»"/>
        <a:defRPr kumimoji="1" sz="9000" kern="1200">
          <a:solidFill>
            <a:schemeClr val="tx1"/>
          </a:solidFill>
          <a:latin typeface="+mn-lt"/>
          <a:ea typeface="+mn-ea"/>
          <a:cs typeface="+mn-cs"/>
        </a:defRPr>
      </a:lvl5pPr>
      <a:lvl6pPr marL="11315700" indent="-1028700" algn="l" defTabSz="4114800" rtl="0" eaLnBrk="1" latinLnBrk="0" hangingPunct="1">
        <a:spcBef>
          <a:spcPct val="20000"/>
        </a:spcBef>
        <a:buFont typeface="Arial" panose="020B0604020202020204" pitchFamily="34" charset="0"/>
        <a:buChar char="•"/>
        <a:defRPr kumimoji="1" sz="9000" kern="1200">
          <a:solidFill>
            <a:schemeClr val="tx1"/>
          </a:solidFill>
          <a:latin typeface="+mn-lt"/>
          <a:ea typeface="+mn-ea"/>
          <a:cs typeface="+mn-cs"/>
        </a:defRPr>
      </a:lvl6pPr>
      <a:lvl7pPr marL="13373100" indent="-1028700" algn="l" defTabSz="4114800" rtl="0" eaLnBrk="1" latinLnBrk="0" hangingPunct="1">
        <a:spcBef>
          <a:spcPct val="20000"/>
        </a:spcBef>
        <a:buFont typeface="Arial" panose="020B0604020202020204" pitchFamily="34" charset="0"/>
        <a:buChar char="•"/>
        <a:defRPr kumimoji="1" sz="9000" kern="1200">
          <a:solidFill>
            <a:schemeClr val="tx1"/>
          </a:solidFill>
          <a:latin typeface="+mn-lt"/>
          <a:ea typeface="+mn-ea"/>
          <a:cs typeface="+mn-cs"/>
        </a:defRPr>
      </a:lvl7pPr>
      <a:lvl8pPr marL="15430500" indent="-1028700" algn="l" defTabSz="4114800" rtl="0" eaLnBrk="1" latinLnBrk="0" hangingPunct="1">
        <a:spcBef>
          <a:spcPct val="20000"/>
        </a:spcBef>
        <a:buFont typeface="Arial" panose="020B0604020202020204" pitchFamily="34" charset="0"/>
        <a:buChar char="•"/>
        <a:defRPr kumimoji="1" sz="9000" kern="1200">
          <a:solidFill>
            <a:schemeClr val="tx1"/>
          </a:solidFill>
          <a:latin typeface="+mn-lt"/>
          <a:ea typeface="+mn-ea"/>
          <a:cs typeface="+mn-cs"/>
        </a:defRPr>
      </a:lvl8pPr>
      <a:lvl9pPr marL="17487900" indent="-1028700" algn="l" defTabSz="4114800" rtl="0" eaLnBrk="1" latinLnBrk="0" hangingPunct="1">
        <a:spcBef>
          <a:spcPct val="20000"/>
        </a:spcBef>
        <a:buFont typeface="Arial" panose="020B0604020202020204" pitchFamily="34" charset="0"/>
        <a:buChar char="•"/>
        <a:defRPr kumimoji="1" sz="9000" kern="1200">
          <a:solidFill>
            <a:schemeClr val="tx1"/>
          </a:solidFill>
          <a:latin typeface="+mn-lt"/>
          <a:ea typeface="+mn-ea"/>
          <a:cs typeface="+mn-cs"/>
        </a:defRPr>
      </a:lvl9pPr>
    </p:bodyStyle>
    <p:otherStyle>
      <a:defPPr>
        <a:defRPr lang="ja-JP"/>
      </a:defPPr>
      <a:lvl1pPr marL="0" algn="l" defTabSz="4114800" rtl="0" eaLnBrk="1" latinLnBrk="0" hangingPunct="1">
        <a:defRPr kumimoji="1" sz="8100" kern="1200">
          <a:solidFill>
            <a:schemeClr val="tx1"/>
          </a:solidFill>
          <a:latin typeface="+mn-lt"/>
          <a:ea typeface="+mn-ea"/>
          <a:cs typeface="+mn-cs"/>
        </a:defRPr>
      </a:lvl1pPr>
      <a:lvl2pPr marL="2057400" algn="l" defTabSz="4114800" rtl="0" eaLnBrk="1" latinLnBrk="0" hangingPunct="1">
        <a:defRPr kumimoji="1" sz="8100" kern="1200">
          <a:solidFill>
            <a:schemeClr val="tx1"/>
          </a:solidFill>
          <a:latin typeface="+mn-lt"/>
          <a:ea typeface="+mn-ea"/>
          <a:cs typeface="+mn-cs"/>
        </a:defRPr>
      </a:lvl2pPr>
      <a:lvl3pPr marL="4114800" algn="l" defTabSz="4114800" rtl="0" eaLnBrk="1" latinLnBrk="0" hangingPunct="1">
        <a:defRPr kumimoji="1" sz="8100" kern="1200">
          <a:solidFill>
            <a:schemeClr val="tx1"/>
          </a:solidFill>
          <a:latin typeface="+mn-lt"/>
          <a:ea typeface="+mn-ea"/>
          <a:cs typeface="+mn-cs"/>
        </a:defRPr>
      </a:lvl3pPr>
      <a:lvl4pPr marL="6172200" algn="l" defTabSz="4114800" rtl="0" eaLnBrk="1" latinLnBrk="0" hangingPunct="1">
        <a:defRPr kumimoji="1" sz="8100" kern="1200">
          <a:solidFill>
            <a:schemeClr val="tx1"/>
          </a:solidFill>
          <a:latin typeface="+mn-lt"/>
          <a:ea typeface="+mn-ea"/>
          <a:cs typeface="+mn-cs"/>
        </a:defRPr>
      </a:lvl4pPr>
      <a:lvl5pPr marL="8229600" algn="l" defTabSz="4114800" rtl="0" eaLnBrk="1" latinLnBrk="0" hangingPunct="1">
        <a:defRPr kumimoji="1" sz="8100" kern="1200">
          <a:solidFill>
            <a:schemeClr val="tx1"/>
          </a:solidFill>
          <a:latin typeface="+mn-lt"/>
          <a:ea typeface="+mn-ea"/>
          <a:cs typeface="+mn-cs"/>
        </a:defRPr>
      </a:lvl5pPr>
      <a:lvl6pPr marL="10287000" algn="l" defTabSz="4114800" rtl="0" eaLnBrk="1" latinLnBrk="0" hangingPunct="1">
        <a:defRPr kumimoji="1" sz="8100" kern="1200">
          <a:solidFill>
            <a:schemeClr val="tx1"/>
          </a:solidFill>
          <a:latin typeface="+mn-lt"/>
          <a:ea typeface="+mn-ea"/>
          <a:cs typeface="+mn-cs"/>
        </a:defRPr>
      </a:lvl6pPr>
      <a:lvl7pPr marL="12344400" algn="l" defTabSz="4114800" rtl="0" eaLnBrk="1" latinLnBrk="0" hangingPunct="1">
        <a:defRPr kumimoji="1" sz="8100" kern="1200">
          <a:solidFill>
            <a:schemeClr val="tx1"/>
          </a:solidFill>
          <a:latin typeface="+mn-lt"/>
          <a:ea typeface="+mn-ea"/>
          <a:cs typeface="+mn-cs"/>
        </a:defRPr>
      </a:lvl7pPr>
      <a:lvl8pPr marL="14401800" algn="l" defTabSz="4114800" rtl="0" eaLnBrk="1" latinLnBrk="0" hangingPunct="1">
        <a:defRPr kumimoji="1" sz="8100" kern="1200">
          <a:solidFill>
            <a:schemeClr val="tx1"/>
          </a:solidFill>
          <a:latin typeface="+mn-lt"/>
          <a:ea typeface="+mn-ea"/>
          <a:cs typeface="+mn-cs"/>
        </a:defRPr>
      </a:lvl8pPr>
      <a:lvl9pPr marL="16459200" algn="l" defTabSz="4114800" rtl="0" eaLnBrk="1" latinLnBrk="0" hangingPunct="1">
        <a:defRPr kumimoji="1"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9"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23.png"/><Relationship Id="rId34" Type="http://schemas.openxmlformats.org/officeDocument/2006/relationships/image" Target="../media/image13.png"/><Relationship Id="rId42" Type="http://schemas.openxmlformats.org/officeDocument/2006/relationships/image" Target="../media/image20.png"/><Relationship Id="rId7" Type="http://schemas.openxmlformats.org/officeDocument/2006/relationships/image" Target="../media/image5.jpeg"/><Relationship Id="rId33" Type="http://schemas.openxmlformats.org/officeDocument/2006/relationships/image" Target="../media/image12.png"/><Relationship Id="rId38" Type="http://schemas.openxmlformats.org/officeDocument/2006/relationships/chart" Target="../charts/chart1.xml"/><Relationship Id="rId46" Type="http://schemas.openxmlformats.org/officeDocument/2006/relationships/image" Target="../media/image26.png"/><Relationship Id="rId2" Type="http://schemas.openxmlformats.org/officeDocument/2006/relationships/notesSlide" Target="../notesSlides/notesSlide1.xml"/><Relationship Id="rId20" Type="http://schemas.openxmlformats.org/officeDocument/2006/relationships/image" Target="../media/image80.png"/><Relationship Id="rId29" Type="http://schemas.openxmlformats.org/officeDocument/2006/relationships/image" Target="../media/image8.png"/><Relationship Id="rId41"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4.png"/><Relationship Id="rId24" Type="http://schemas.openxmlformats.org/officeDocument/2006/relationships/image" Target="../media/image7.png"/><Relationship Id="rId32" Type="http://schemas.openxmlformats.org/officeDocument/2006/relationships/image" Target="../media/image11.png"/><Relationship Id="rId37" Type="http://schemas.openxmlformats.org/officeDocument/2006/relationships/image" Target="../media/image16.png"/><Relationship Id="rId40" Type="http://schemas.openxmlformats.org/officeDocument/2006/relationships/image" Target="../media/image18.png"/><Relationship Id="rId45" Type="http://schemas.openxmlformats.org/officeDocument/2006/relationships/image" Target="../media/image25.png"/><Relationship Id="rId5" Type="http://schemas.openxmlformats.org/officeDocument/2006/relationships/image" Target="../media/image3.png"/><Relationship Id="rId23" Type="http://schemas.openxmlformats.org/officeDocument/2006/relationships/image" Target="../media/image100.png"/><Relationship Id="rId28" Type="http://schemas.openxmlformats.org/officeDocument/2006/relationships/image" Target="../media/image28.png"/><Relationship Id="rId36" Type="http://schemas.openxmlformats.org/officeDocument/2006/relationships/image" Target="../media/image15.png"/><Relationship Id="rId31" Type="http://schemas.openxmlformats.org/officeDocument/2006/relationships/image" Target="../media/image10.png"/><Relationship Id="rId44" Type="http://schemas.openxmlformats.org/officeDocument/2006/relationships/image" Target="../media/image22.png"/><Relationship Id="rId4" Type="http://schemas.openxmlformats.org/officeDocument/2006/relationships/image" Target="../media/image2.png"/><Relationship Id="rId22" Type="http://schemas.openxmlformats.org/officeDocument/2006/relationships/image" Target="../media/image24.png"/><Relationship Id="rId27" Type="http://schemas.openxmlformats.org/officeDocument/2006/relationships/image" Target="../media/image27.png"/><Relationship Id="rId30" Type="http://schemas.openxmlformats.org/officeDocument/2006/relationships/image" Target="../media/image9.png"/><Relationship Id="rId35" Type="http://schemas.openxmlformats.org/officeDocument/2006/relationships/image" Target="../media/image14.png"/><Relationship Id="rId43" Type="http://schemas.openxmlformats.org/officeDocument/2006/relationships/image" Target="../media/image21.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14618385" y="31444393"/>
            <a:ext cx="1815617"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graphicFrame>
            <p:nvGraphicFramePr>
              <p:cNvPr id="73" name="表 72"/>
              <p:cNvGraphicFramePr>
                <a:graphicFrameLocks noGrp="1"/>
              </p:cNvGraphicFramePr>
              <p:nvPr>
                <p:extLst>
                  <p:ext uri="{D42A27DB-BD31-4B8C-83A1-F6EECF244321}">
                    <p14:modId xmlns:p14="http://schemas.microsoft.com/office/powerpoint/2010/main" val="3668458053"/>
                  </p:ext>
                </p:extLst>
              </p:nvPr>
            </p:nvGraphicFramePr>
            <p:xfrm>
              <a:off x="6501816" y="40004539"/>
              <a:ext cx="9020665" cy="2255520"/>
            </p:xfrm>
            <a:graphic>
              <a:graphicData uri="http://schemas.openxmlformats.org/drawingml/2006/table">
                <a:tbl>
                  <a:tblPr firstRow="1" bandRow="1">
                    <a:tableStyleId>{5C22544A-7EE6-4342-B048-85BDC9FD1C3A}</a:tableStyleId>
                  </a:tblPr>
                  <a:tblGrid>
                    <a:gridCol w="1653395">
                      <a:extLst>
                        <a:ext uri="{9D8B030D-6E8A-4147-A177-3AD203B41FA5}">
                          <a16:colId xmlns:a16="http://schemas.microsoft.com/office/drawing/2014/main" val="962981344"/>
                        </a:ext>
                      </a:extLst>
                    </a:gridCol>
                    <a:gridCol w="2830788">
                      <a:extLst>
                        <a:ext uri="{9D8B030D-6E8A-4147-A177-3AD203B41FA5}">
                          <a16:colId xmlns:a16="http://schemas.microsoft.com/office/drawing/2014/main" val="3970598556"/>
                        </a:ext>
                      </a:extLst>
                    </a:gridCol>
                    <a:gridCol w="1857618">
                      <a:extLst>
                        <a:ext uri="{9D8B030D-6E8A-4147-A177-3AD203B41FA5}">
                          <a16:colId xmlns:a16="http://schemas.microsoft.com/office/drawing/2014/main" val="2353603582"/>
                        </a:ext>
                      </a:extLst>
                    </a:gridCol>
                    <a:gridCol w="1696085">
                      <a:extLst>
                        <a:ext uri="{9D8B030D-6E8A-4147-A177-3AD203B41FA5}">
                          <a16:colId xmlns:a16="http://schemas.microsoft.com/office/drawing/2014/main" val="3870434246"/>
                        </a:ext>
                      </a:extLst>
                    </a:gridCol>
                    <a:gridCol w="982779">
                      <a:extLst>
                        <a:ext uri="{9D8B030D-6E8A-4147-A177-3AD203B41FA5}">
                          <a16:colId xmlns:a16="http://schemas.microsoft.com/office/drawing/2014/main" val="2081266894"/>
                        </a:ext>
                      </a:extLst>
                    </a:gridCol>
                  </a:tblGrid>
                  <a:tr h="391573">
                    <a:tc gridSpan="5">
                      <a:txBody>
                        <a:bodyPr/>
                        <a:lstStyle/>
                        <a:p>
                          <a:pPr marL="0" marR="0" indent="0" algn="ctr" defTabSz="4114800" rtl="0" eaLnBrk="1" fontAlgn="auto" latinLnBrk="0" hangingPunct="1">
                            <a:lnSpc>
                              <a:spcPct val="100000"/>
                            </a:lnSpc>
                            <a:spcBef>
                              <a:spcPts val="0"/>
                            </a:spcBef>
                            <a:spcAft>
                              <a:spcPts val="0"/>
                            </a:spcAft>
                            <a:buClrTx/>
                            <a:buSzTx/>
                            <a:buFontTx/>
                            <a:buNone/>
                            <a:tabLst/>
                            <a:defRPr/>
                          </a:pPr>
                          <a:r>
                            <a:rPr lang="en-US" altLang="ja-JP" sz="2800" b="1" dirty="0" smtClean="0"/>
                            <a:t>Table1 </a:t>
                          </a:r>
                          <a:r>
                            <a:rPr lang="ja-JP" altLang="en-US" sz="2800" b="1" dirty="0" smtClean="0"/>
                            <a:t>軸ばね選定結果</a:t>
                          </a:r>
                          <a:endParaRPr lang="en-US" altLang="ja-JP" sz="2800" b="1" dirty="0" smtClean="0"/>
                        </a:p>
                      </a:txBody>
                      <a:tcPr>
                        <a:lnB w="12700" cap="flat" cmpd="sng" algn="ctr">
                          <a:solidFill>
                            <a:schemeClr val="tx1"/>
                          </a:solidFill>
                          <a:prstDash val="solid"/>
                          <a:round/>
                          <a:headEnd type="none" w="med" len="med"/>
                          <a:tailEnd type="none" w="med" len="med"/>
                        </a:lnB>
                      </a:tcPr>
                    </a:tc>
                    <a:tc hMerge="1">
                      <a:txBody>
                        <a:bodyPr/>
                        <a:lstStyle/>
                        <a:p>
                          <a:endParaRPr kumimoji="1" lang="ja-JP" altLang="en-US" sz="2400" dirty="0"/>
                        </a:p>
                      </a:txBody>
                      <a:tcPr/>
                    </a:tc>
                    <a:tc hMerge="1">
                      <a:txBody>
                        <a:bodyPr/>
                        <a:lstStyle/>
                        <a:p>
                          <a:endParaRPr kumimoji="1" lang="ja-JP" altLang="en-US" sz="2400" dirty="0"/>
                        </a:p>
                      </a:txBody>
                      <a:tcPr/>
                    </a:tc>
                    <a:tc hMerge="1">
                      <a:txBody>
                        <a:bodyPr/>
                        <a:lstStyle/>
                        <a:p>
                          <a:endParaRPr kumimoji="1" lang="ja-JP" altLang="en-US" sz="2400" dirty="0"/>
                        </a:p>
                      </a:txBody>
                      <a:tcPr/>
                    </a:tc>
                    <a:tc hMerge="1">
                      <a:txBody>
                        <a:bodyPr/>
                        <a:lstStyle/>
                        <a:p>
                          <a:endParaRPr kumimoji="1" lang="ja-JP" altLang="en-US" sz="2400" dirty="0"/>
                        </a:p>
                      </a:txBody>
                      <a:tcPr/>
                    </a:tc>
                    <a:extLst>
                      <a:ext uri="{0D108BD9-81ED-4DB2-BD59-A6C34878D82A}">
                        <a16:rowId xmlns:a16="http://schemas.microsoft.com/office/drawing/2014/main" val="3372096058"/>
                      </a:ext>
                    </a:extLst>
                  </a:tr>
                  <a:tr h="704831">
                    <a:tc>
                      <a:txBody>
                        <a:bodyPr/>
                        <a:lstStyle/>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c>
                      <a:txBody>
                        <a:bodyPr/>
                        <a:lstStyle/>
                        <a:p>
                          <a:r>
                            <a:rPr kumimoji="1" lang="ja-JP" altLang="en-US" sz="2400" dirty="0" smtClean="0"/>
                            <a:t>ねじりばね定数</a:t>
                          </a:r>
                          <a:r>
                            <a:rPr kumimoji="1" lang="en-US" altLang="ja-JP" sz="2400" dirty="0" smtClean="0"/>
                            <a:t>[Nm/rad]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dirty="0" smtClean="0"/>
                            <a:t>軸ばね長さ</a:t>
                          </a:r>
                          <a:r>
                            <a:rPr kumimoji="1" lang="en-US" altLang="ja-JP" sz="2400" dirty="0" smtClean="0"/>
                            <a:t>[mm]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dirty="0" smtClean="0"/>
                            <a:t>軸ばね径</a:t>
                          </a:r>
                          <a:r>
                            <a:rPr kumimoji="1" lang="en-US" altLang="ja-JP" sz="2400" dirty="0" smtClean="0"/>
                            <a:t>[mm]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dirty="0" smtClean="0"/>
                            <a:t> </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a:latin typeface="Cambria Math" panose="02040503050406030204" pitchFamily="18" charset="0"/>
                                    </a:rPr>
                                    <m:t>𝑑</m:t>
                                  </m:r>
                                </m:e>
                                <m:sub>
                                  <m:r>
                                    <a:rPr kumimoji="1" lang="en-US" altLang="ja-JP" sz="2400" b="0" i="1">
                                      <a:latin typeface="Cambria Math" panose="02040503050406030204" pitchFamily="18" charset="0"/>
                                    </a:rPr>
                                    <m:t>𝑚𝑖𝑛</m:t>
                                  </m:r>
                                </m:sub>
                              </m:sSub>
                              <m:r>
                                <a:rPr kumimoji="1" lang="en-US" altLang="ja-JP" sz="2400" b="0" i="1">
                                  <a:latin typeface="Cambria Math" panose="02040503050406030204" pitchFamily="18" charset="0"/>
                                </a:rPr>
                                <m:t> </m:t>
                              </m:r>
                            </m:oMath>
                          </a14:m>
                          <a:endParaRPr kumimoji="1" lang="en-US" altLang="ja-JP" sz="2400" dirty="0" smtClean="0"/>
                        </a:p>
                        <a:p>
                          <a:r>
                            <a:rPr kumimoji="1" lang="en-US" altLang="ja-JP" sz="2400" dirty="0" smtClean="0"/>
                            <a:t>[mm]</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2269285"/>
                      </a:ext>
                    </a:extLst>
                  </a:tr>
                  <a:tr h="391573">
                    <a:tc>
                      <a:txBody>
                        <a:bodyPr/>
                        <a:lstStyle/>
                        <a:p>
                          <a:r>
                            <a:rPr kumimoji="1" lang="ja-JP" altLang="en-US" sz="2400" dirty="0" smtClean="0"/>
                            <a:t>主振動系</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i="1" smtClean="0">
                                        <a:latin typeface="Cambria Math" panose="02040503050406030204" pitchFamily="18" charset="0"/>
                                      </a:rPr>
                                      <m:t>𝐾</m:t>
                                    </m:r>
                                  </m:e>
                                  <m:sub>
                                    <m:r>
                                      <a:rPr kumimoji="1" lang="en-US" altLang="ja-JP" sz="2400" i="1" smtClean="0">
                                        <a:latin typeface="Cambria Math" panose="02040503050406030204" pitchFamily="18" charset="0"/>
                                      </a:rPr>
                                      <m:t>1</m:t>
                                    </m:r>
                                  </m:sub>
                                </m:sSub>
                                <m:r>
                                  <a:rPr kumimoji="1" lang="ja-JP" altLang="en-US" sz="2400" i="1" smtClean="0">
                                    <a:latin typeface="Cambria Math" panose="02040503050406030204" pitchFamily="18" charset="0"/>
                                  </a:rPr>
                                  <m:t>＝</m:t>
                                </m:r>
                                <m:r>
                                  <a:rPr kumimoji="1" lang="en-US" altLang="ja-JP" sz="2400" i="1" smtClean="0">
                                    <a:latin typeface="Cambria Math" panose="02040503050406030204" pitchFamily="18" charset="0"/>
                                  </a:rPr>
                                  <m:t>1.14</m:t>
                                </m:r>
                              </m:oMath>
                            </m:oMathPara>
                          </a14:m>
                          <a:endParaRPr kumimoji="1" lang="en-US" altLang="ja-JP"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114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ja-JP" altLang="en-US" sz="2400" i="1" smtClean="0">
                                        <a:latin typeface="Cambria Math" panose="02040503050406030204" pitchFamily="18" charset="0"/>
                                      </a:rPr>
                                      <m:t>𝑙</m:t>
                                    </m:r>
                                  </m:e>
                                  <m:sub>
                                    <m:r>
                                      <a:rPr kumimoji="1" lang="en-US" altLang="ja-JP" sz="2400" i="1" smtClean="0">
                                        <a:latin typeface="Cambria Math" panose="02040503050406030204" pitchFamily="18" charset="0"/>
                                      </a:rPr>
                                      <m:t>1</m:t>
                                    </m:r>
                                  </m:sub>
                                </m:sSub>
                                <m:r>
                                  <a:rPr kumimoji="1" lang="ja-JP" altLang="en-US" sz="2400" i="1" smtClean="0">
                                    <a:latin typeface="Cambria Math" panose="02040503050406030204" pitchFamily="18" charset="0"/>
                                  </a:rPr>
                                  <m:t>＝</m:t>
                                </m:r>
                                <m:r>
                                  <a:rPr kumimoji="1" lang="en-US" altLang="ja-JP" sz="2400" i="1" smtClean="0">
                                    <a:latin typeface="Cambria Math" panose="02040503050406030204" pitchFamily="18" charset="0"/>
                                  </a:rPr>
                                  <m:t>476</m:t>
                                </m:r>
                              </m:oMath>
                            </m:oMathPara>
                          </a14:m>
                          <a:endParaRPr kumimoji="1" lang="en-US" altLang="ja-JP"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114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𝑑</m:t>
                                    </m:r>
                                  </m:e>
                                  <m:sub>
                                    <m:r>
                                      <a:rPr kumimoji="1" lang="en-US" altLang="ja-JP" sz="2400" i="1" smtClean="0">
                                        <a:latin typeface="Cambria Math" panose="02040503050406030204" pitchFamily="18" charset="0"/>
                                      </a:rPr>
                                      <m:t>1</m:t>
                                    </m:r>
                                  </m:sub>
                                </m:sSub>
                                <m:r>
                                  <a:rPr kumimoji="1" lang="ja-JP" altLang="en-US" sz="2400" i="1" smtClean="0">
                                    <a:latin typeface="Cambria Math" panose="02040503050406030204" pitchFamily="18" charset="0"/>
                                  </a:rPr>
                                  <m:t>＝</m:t>
                                </m:r>
                                <m:r>
                                  <a:rPr kumimoji="1" lang="en-US" altLang="ja-JP" sz="2400" b="0" i="1" smtClean="0">
                                    <a:latin typeface="Cambria Math" panose="02040503050406030204" pitchFamily="18" charset="0"/>
                                  </a:rPr>
                                  <m:t>3.0</m:t>
                                </m:r>
                              </m:oMath>
                            </m:oMathPara>
                          </a14:m>
                          <a:endParaRPr kumimoji="1" lang="en-US" altLang="ja-JP" sz="24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dirty="0" smtClean="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054495"/>
                      </a:ext>
                    </a:extLst>
                  </a:tr>
                  <a:tr h="391573">
                    <a:tc>
                      <a:txBody>
                        <a:bodyPr/>
                        <a:lstStyle/>
                        <a:p>
                          <a:r>
                            <a:rPr kumimoji="1" lang="ja-JP" altLang="en-US" sz="2400" dirty="0" smtClean="0"/>
                            <a:t>副振動系</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i="1" smtClean="0">
                                        <a:latin typeface="Cambria Math" panose="02040503050406030204" pitchFamily="18" charset="0"/>
                                      </a:rPr>
                                      <m:t>𝐾</m:t>
                                    </m:r>
                                  </m:e>
                                  <m:sub>
                                    <m:r>
                                      <a:rPr kumimoji="1" lang="en-US" altLang="ja-JP" sz="2400" i="1" smtClean="0">
                                        <a:latin typeface="Cambria Math" panose="02040503050406030204" pitchFamily="18" charset="0"/>
                                      </a:rPr>
                                      <m:t>2</m:t>
                                    </m:r>
                                  </m:sub>
                                </m:sSub>
                                <m:r>
                                  <a:rPr kumimoji="1" lang="ja-JP" altLang="en-US" sz="2400" i="0" smtClean="0">
                                    <a:latin typeface="Cambria Math" panose="02040503050406030204" pitchFamily="18" charset="0"/>
                                  </a:rPr>
                                  <m:t>＝</m:t>
                                </m:r>
                                <m:r>
                                  <a:rPr kumimoji="1" lang="en-US" altLang="ja-JP" sz="2400" i="1" smtClean="0">
                                    <a:latin typeface="Cambria Math" panose="02040503050406030204" pitchFamily="18" charset="0"/>
                                  </a:rPr>
                                  <m:t>4.39</m:t>
                                </m:r>
                                <m:r>
                                  <a:rPr kumimoji="1" lang="en-US" altLang="ja-JP" sz="2400" i="1" smtClean="0">
                                    <a:latin typeface="Cambria Math" panose="02040503050406030204" pitchFamily="18" charset="0"/>
                                    <a:ea typeface="Cambria Math" panose="02040503050406030204" pitchFamily="18" charset="0"/>
                                  </a:rPr>
                                  <m:t>×</m:t>
                                </m:r>
                                <m:sSup>
                                  <m:sSupPr>
                                    <m:ctrlPr>
                                      <a:rPr kumimoji="1" lang="en-US" altLang="ja-JP" sz="2400" i="1" smtClean="0">
                                        <a:latin typeface="Cambria Math" panose="02040503050406030204" pitchFamily="18" charset="0"/>
                                        <a:ea typeface="Cambria Math" panose="02040503050406030204" pitchFamily="18" charset="0"/>
                                      </a:rPr>
                                    </m:ctrlPr>
                                  </m:sSupPr>
                                  <m:e>
                                    <m:r>
                                      <a:rPr kumimoji="1" lang="en-US" altLang="ja-JP" sz="2400" i="1" smtClean="0">
                                        <a:latin typeface="Cambria Math" panose="02040503050406030204" pitchFamily="18" charset="0"/>
                                        <a:ea typeface="Cambria Math" panose="02040503050406030204" pitchFamily="18" charset="0"/>
                                      </a:rPr>
                                      <m:t>10</m:t>
                                    </m:r>
                                  </m:e>
                                  <m:sup>
                                    <m:r>
                                      <a:rPr kumimoji="1" lang="en-US" altLang="ja-JP" sz="2400" i="1" smtClean="0">
                                        <a:latin typeface="Cambria Math" panose="02040503050406030204" pitchFamily="18" charset="0"/>
                                        <a:ea typeface="Cambria Math" panose="02040503050406030204" pitchFamily="18" charset="0"/>
                                      </a:rPr>
                                      <m:t>−3</m:t>
                                    </m:r>
                                  </m:sup>
                                </m:sSup>
                              </m:oMath>
                            </m:oMathPara>
                          </a14:m>
                          <a:endParaRPr kumimoji="1" lang="ja-JP" altLang="en-US" sz="24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114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𝑙</m:t>
                                    </m:r>
                                  </m:e>
                                  <m:sub>
                                    <m:r>
                                      <a:rPr kumimoji="1" lang="en-US" altLang="ja-JP" sz="2400" b="0" i="1" smtClean="0">
                                        <a:latin typeface="Cambria Math" panose="02040503050406030204" pitchFamily="18" charset="0"/>
                                      </a:rPr>
                                      <m:t>2</m:t>
                                    </m:r>
                                  </m:sub>
                                </m:sSub>
                                <m:r>
                                  <a:rPr kumimoji="1" lang="ja-JP" altLang="en-US" sz="2400" i="1" smtClean="0">
                                    <a:latin typeface="Cambria Math" panose="02040503050406030204" pitchFamily="18" charset="0"/>
                                  </a:rPr>
                                  <m:t>＝</m:t>
                                </m:r>
                                <m:r>
                                  <a:rPr kumimoji="1" lang="en-US" altLang="ja-JP" sz="2400" b="0" i="1" smtClean="0">
                                    <a:latin typeface="Cambria Math" panose="02040503050406030204" pitchFamily="18" charset="0"/>
                                  </a:rPr>
                                  <m:t>96</m:t>
                                </m:r>
                              </m:oMath>
                            </m:oMathPara>
                          </a14:m>
                          <a:endParaRPr kumimoji="1" lang="en-US" altLang="ja-JP"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114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𝑑</m:t>
                                    </m:r>
                                  </m:e>
                                  <m:sub>
                                    <m:r>
                                      <a:rPr kumimoji="1" lang="en-US" altLang="ja-JP" sz="2400" b="0" i="1" smtClean="0">
                                        <a:latin typeface="Cambria Math" panose="02040503050406030204" pitchFamily="18" charset="0"/>
                                      </a:rPr>
                                      <m:t>2</m:t>
                                    </m:r>
                                  </m:sub>
                                </m:sSub>
                                <m:r>
                                  <a:rPr kumimoji="1" lang="ja-JP" altLang="en-US" sz="2400" i="1" smtClean="0">
                                    <a:latin typeface="Cambria Math" panose="02040503050406030204" pitchFamily="18" charset="0"/>
                                  </a:rPr>
                                  <m:t>＝</m:t>
                                </m:r>
                                <m:r>
                                  <a:rPr kumimoji="1" lang="en-US" altLang="ja-JP" sz="2400" b="0" i="1" smtClean="0">
                                    <a:latin typeface="Cambria Math" panose="02040503050406030204" pitchFamily="18" charset="0"/>
                                  </a:rPr>
                                  <m:t>0.5</m:t>
                                </m:r>
                              </m:oMath>
                            </m:oMathPara>
                          </a14:m>
                          <a:endParaRPr kumimoji="1" lang="en-US" altLang="ja-JP" sz="24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dirty="0" smtClean="0"/>
                            <a:t>0.2</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749070"/>
                      </a:ext>
                    </a:extLst>
                  </a:tr>
                </a:tbl>
              </a:graphicData>
            </a:graphic>
          </p:graphicFrame>
        </mc:Choice>
        <mc:Fallback xmlns="">
          <p:graphicFrame>
            <p:nvGraphicFramePr>
              <p:cNvPr id="73" name="表 72"/>
              <p:cNvGraphicFramePr>
                <a:graphicFrameLocks noGrp="1"/>
              </p:cNvGraphicFramePr>
              <p:nvPr>
                <p:extLst>
                  <p:ext uri="{D42A27DB-BD31-4B8C-83A1-F6EECF244321}">
                    <p14:modId xmlns:p14="http://schemas.microsoft.com/office/powerpoint/2010/main" val="3668458053"/>
                  </p:ext>
                </p:extLst>
              </p:nvPr>
            </p:nvGraphicFramePr>
            <p:xfrm>
              <a:off x="6501816" y="40004539"/>
              <a:ext cx="9020665" cy="2255520"/>
            </p:xfrm>
            <a:graphic>
              <a:graphicData uri="http://schemas.openxmlformats.org/drawingml/2006/table">
                <a:tbl>
                  <a:tblPr firstRow="1" bandRow="1">
                    <a:tableStyleId>{5C22544A-7EE6-4342-B048-85BDC9FD1C3A}</a:tableStyleId>
                  </a:tblPr>
                  <a:tblGrid>
                    <a:gridCol w="1653395">
                      <a:extLst>
                        <a:ext uri="{9D8B030D-6E8A-4147-A177-3AD203B41FA5}">
                          <a16:colId xmlns:a16="http://schemas.microsoft.com/office/drawing/2014/main" val="962981344"/>
                        </a:ext>
                      </a:extLst>
                    </a:gridCol>
                    <a:gridCol w="2830788">
                      <a:extLst>
                        <a:ext uri="{9D8B030D-6E8A-4147-A177-3AD203B41FA5}">
                          <a16:colId xmlns:a16="http://schemas.microsoft.com/office/drawing/2014/main" val="3970598556"/>
                        </a:ext>
                      </a:extLst>
                    </a:gridCol>
                    <a:gridCol w="1857618">
                      <a:extLst>
                        <a:ext uri="{9D8B030D-6E8A-4147-A177-3AD203B41FA5}">
                          <a16:colId xmlns:a16="http://schemas.microsoft.com/office/drawing/2014/main" val="2353603582"/>
                        </a:ext>
                      </a:extLst>
                    </a:gridCol>
                    <a:gridCol w="1696085">
                      <a:extLst>
                        <a:ext uri="{9D8B030D-6E8A-4147-A177-3AD203B41FA5}">
                          <a16:colId xmlns:a16="http://schemas.microsoft.com/office/drawing/2014/main" val="3870434246"/>
                        </a:ext>
                      </a:extLst>
                    </a:gridCol>
                    <a:gridCol w="982779">
                      <a:extLst>
                        <a:ext uri="{9D8B030D-6E8A-4147-A177-3AD203B41FA5}">
                          <a16:colId xmlns:a16="http://schemas.microsoft.com/office/drawing/2014/main" val="2081266894"/>
                        </a:ext>
                      </a:extLst>
                    </a:gridCol>
                  </a:tblGrid>
                  <a:tr h="518160">
                    <a:tc gridSpan="5">
                      <a:txBody>
                        <a:bodyPr/>
                        <a:lstStyle/>
                        <a:p>
                          <a:pPr marL="0" marR="0" indent="0" algn="ctr" defTabSz="4114800" rtl="0" eaLnBrk="1" fontAlgn="auto" latinLnBrk="0" hangingPunct="1">
                            <a:lnSpc>
                              <a:spcPct val="100000"/>
                            </a:lnSpc>
                            <a:spcBef>
                              <a:spcPts val="0"/>
                            </a:spcBef>
                            <a:spcAft>
                              <a:spcPts val="0"/>
                            </a:spcAft>
                            <a:buClrTx/>
                            <a:buSzTx/>
                            <a:buFontTx/>
                            <a:buNone/>
                            <a:tabLst/>
                            <a:defRPr/>
                          </a:pPr>
                          <a:r>
                            <a:rPr lang="en-US" altLang="ja-JP" sz="2800" b="1" dirty="0" smtClean="0"/>
                            <a:t>Table1 </a:t>
                          </a:r>
                          <a:r>
                            <a:rPr lang="ja-JP" altLang="en-US" sz="2800" b="1" dirty="0" smtClean="0"/>
                            <a:t>軸ばね選定結果</a:t>
                          </a:r>
                          <a:endParaRPr lang="en-US" altLang="ja-JP" sz="2800" b="1" dirty="0" smtClean="0"/>
                        </a:p>
                      </a:txBody>
                      <a:tcPr>
                        <a:lnB w="12700" cap="flat" cmpd="sng" algn="ctr">
                          <a:solidFill>
                            <a:schemeClr val="tx1"/>
                          </a:solidFill>
                          <a:prstDash val="solid"/>
                          <a:round/>
                          <a:headEnd type="none" w="med" len="med"/>
                          <a:tailEnd type="none" w="med" len="med"/>
                        </a:lnB>
                      </a:tcPr>
                    </a:tc>
                    <a:tc hMerge="1">
                      <a:txBody>
                        <a:bodyPr/>
                        <a:lstStyle/>
                        <a:p>
                          <a:endParaRPr kumimoji="1" lang="ja-JP" altLang="en-US" sz="2400" dirty="0"/>
                        </a:p>
                      </a:txBody>
                      <a:tcPr/>
                    </a:tc>
                    <a:tc hMerge="1">
                      <a:txBody>
                        <a:bodyPr/>
                        <a:lstStyle/>
                        <a:p>
                          <a:endParaRPr kumimoji="1" lang="ja-JP" altLang="en-US" sz="2400" dirty="0"/>
                        </a:p>
                      </a:txBody>
                      <a:tcPr/>
                    </a:tc>
                    <a:tc hMerge="1">
                      <a:txBody>
                        <a:bodyPr/>
                        <a:lstStyle/>
                        <a:p>
                          <a:endParaRPr kumimoji="1" lang="ja-JP" altLang="en-US" sz="2400" dirty="0"/>
                        </a:p>
                      </a:txBody>
                      <a:tcPr/>
                    </a:tc>
                    <a:tc hMerge="1">
                      <a:txBody>
                        <a:bodyPr/>
                        <a:lstStyle/>
                        <a:p>
                          <a:endParaRPr kumimoji="1" lang="ja-JP" altLang="en-US" sz="2400" dirty="0"/>
                        </a:p>
                      </a:txBody>
                      <a:tcPr/>
                    </a:tc>
                    <a:extLst>
                      <a:ext uri="{0D108BD9-81ED-4DB2-BD59-A6C34878D82A}">
                        <a16:rowId xmlns:a16="http://schemas.microsoft.com/office/drawing/2014/main" val="3372096058"/>
                      </a:ext>
                    </a:extLst>
                  </a:tr>
                  <a:tr h="822960">
                    <a:tc>
                      <a:txBody>
                        <a:bodyPr/>
                        <a:lstStyle/>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tcPr>
                    </a:tc>
                    <a:tc>
                      <a:txBody>
                        <a:bodyPr/>
                        <a:lstStyle/>
                        <a:p>
                          <a:r>
                            <a:rPr kumimoji="1" lang="ja-JP" altLang="en-US" sz="2400" dirty="0" smtClean="0"/>
                            <a:t>ねじりばね定数</a:t>
                          </a:r>
                          <a:r>
                            <a:rPr kumimoji="1" lang="en-US" altLang="ja-JP" sz="2400" dirty="0" smtClean="0"/>
                            <a:t>[Nm/rad]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dirty="0" smtClean="0"/>
                            <a:t>軸ばね長さ</a:t>
                          </a:r>
                          <a:r>
                            <a:rPr kumimoji="1" lang="en-US" altLang="ja-JP" sz="2400" dirty="0" smtClean="0"/>
                            <a:t>[mm]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dirty="0" smtClean="0"/>
                            <a:t>軸ばね径</a:t>
                          </a:r>
                          <a:r>
                            <a:rPr kumimoji="1" lang="en-US" altLang="ja-JP" sz="2400" dirty="0" smtClean="0"/>
                            <a:t>[mm]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820497" t="-72794" r="-1242" b="-126471"/>
                          </a:stretch>
                        </a:blipFill>
                      </a:tcPr>
                    </a:tc>
                    <a:extLst>
                      <a:ext uri="{0D108BD9-81ED-4DB2-BD59-A6C34878D82A}">
                        <a16:rowId xmlns:a16="http://schemas.microsoft.com/office/drawing/2014/main" val="1892269285"/>
                      </a:ext>
                    </a:extLst>
                  </a:tr>
                  <a:tr h="457200">
                    <a:tc>
                      <a:txBody>
                        <a:bodyPr/>
                        <a:lstStyle/>
                        <a:p>
                          <a:r>
                            <a:rPr kumimoji="1" lang="ja-JP" altLang="en-US" sz="2400" dirty="0" smtClean="0"/>
                            <a:t>主振動系</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8495" t="-313333" r="-160645" b="-12933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41639" t="-313333" r="-144918" b="-12933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73477" t="-313333" r="-58423" b="-129333"/>
                          </a:stretch>
                        </a:blipFill>
                      </a:tcPr>
                    </a:tc>
                    <a:tc>
                      <a:txBody>
                        <a:bodyPr/>
                        <a:lstStyle/>
                        <a:p>
                          <a:r>
                            <a:rPr kumimoji="1" lang="en-US" altLang="ja-JP" sz="2400" dirty="0" smtClean="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054495"/>
                      </a:ext>
                    </a:extLst>
                  </a:tr>
                  <a:tr h="457200">
                    <a:tc>
                      <a:txBody>
                        <a:bodyPr/>
                        <a:lstStyle/>
                        <a:p>
                          <a:r>
                            <a:rPr kumimoji="1" lang="ja-JP" altLang="en-US" sz="2400" dirty="0" smtClean="0"/>
                            <a:t>副振動系</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8495" t="-413333" r="-160645" b="-2933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41639" t="-413333" r="-144918" b="-2933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73477" t="-413333" r="-58423" b="-29333"/>
                          </a:stretch>
                        </a:blipFill>
                      </a:tcPr>
                    </a:tc>
                    <a:tc>
                      <a:txBody>
                        <a:bodyPr/>
                        <a:lstStyle/>
                        <a:p>
                          <a:r>
                            <a:rPr kumimoji="1" lang="en-US" altLang="ja-JP" sz="2400" dirty="0" smtClean="0"/>
                            <a:t>0.2</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749070"/>
                      </a:ext>
                    </a:extLst>
                  </a:tr>
                </a:tbl>
              </a:graphicData>
            </a:graphic>
          </p:graphicFrame>
        </mc:Fallback>
      </mc:AlternateContent>
      <p:sp>
        <p:nvSpPr>
          <p:cNvPr id="236" name="テキスト ボックス 235"/>
          <p:cNvSpPr txBox="1"/>
          <p:nvPr/>
        </p:nvSpPr>
        <p:spPr>
          <a:xfrm>
            <a:off x="169027" y="14513548"/>
            <a:ext cx="8538299" cy="2862322"/>
          </a:xfrm>
          <a:prstGeom prst="rect">
            <a:avLst/>
          </a:prstGeom>
          <a:noFill/>
        </p:spPr>
        <p:txBody>
          <a:bodyPr wrap="square" rtlCol="0">
            <a:spAutoFit/>
          </a:bodyPr>
          <a:lstStyle/>
          <a:p>
            <a:r>
              <a:rPr lang="ja-JP" altLang="en-US" sz="3600" b="1" dirty="0" smtClean="0"/>
              <a:t>＜従来研究＞</a:t>
            </a:r>
            <a:endParaRPr lang="en-US" altLang="ja-JP" sz="3600" b="1" dirty="0" smtClean="0"/>
          </a:p>
          <a:p>
            <a:r>
              <a:rPr lang="ja-JP" altLang="en-US" sz="3600" dirty="0"/>
              <a:t>対象：</a:t>
            </a:r>
            <a:r>
              <a:rPr lang="ja-JP" altLang="en-US" sz="3600" b="1" u="sng" dirty="0"/>
              <a:t>並進振動</a:t>
            </a:r>
            <a:endParaRPr lang="en-US" altLang="ja-JP" sz="1800" dirty="0" smtClean="0"/>
          </a:p>
          <a:p>
            <a:r>
              <a:rPr lang="ja-JP" altLang="en-US" sz="3600" dirty="0" smtClean="0"/>
              <a:t>目的：</a:t>
            </a:r>
            <a:r>
              <a:rPr lang="ja-JP" altLang="en-US" sz="3600" u="sng" dirty="0" smtClean="0"/>
              <a:t>負荷の動的なフィードバック</a:t>
            </a:r>
            <a:r>
              <a:rPr lang="ja-JP" altLang="en-US" sz="3600" dirty="0" smtClean="0"/>
              <a:t>により</a:t>
            </a:r>
            <a:endParaRPr lang="en-US" altLang="ja-JP" sz="3600" dirty="0" smtClean="0"/>
          </a:p>
          <a:p>
            <a:r>
              <a:rPr lang="ja-JP" altLang="en-US" sz="3600" dirty="0"/>
              <a:t>　</a:t>
            </a:r>
            <a:r>
              <a:rPr lang="ja-JP" altLang="en-US" sz="3600" dirty="0" smtClean="0"/>
              <a:t>　　</a:t>
            </a:r>
            <a:r>
              <a:rPr lang="ja-JP" altLang="en-US" sz="3600" b="1" u="sng" dirty="0" smtClean="0"/>
              <a:t>所望</a:t>
            </a:r>
            <a:r>
              <a:rPr lang="ja-JP" altLang="en-US" sz="3600" b="1" u="sng" dirty="0"/>
              <a:t>の</a:t>
            </a:r>
            <a:r>
              <a:rPr lang="ja-JP" altLang="en-US" sz="3600" b="1" u="sng" dirty="0" smtClean="0"/>
              <a:t>振動振幅に制御*</a:t>
            </a:r>
            <a:endParaRPr lang="en-US" altLang="ja-JP" sz="3600" dirty="0"/>
          </a:p>
          <a:p>
            <a:r>
              <a:rPr lang="ja-JP" altLang="en-US" sz="3600" dirty="0"/>
              <a:t>　　</a:t>
            </a:r>
            <a:endParaRPr lang="en-US" altLang="ja-JP" sz="3200" dirty="0" smtClean="0"/>
          </a:p>
        </p:txBody>
      </p:sp>
      <p:grpSp>
        <p:nvGrpSpPr>
          <p:cNvPr id="7" name="グループ化 6"/>
          <p:cNvGrpSpPr/>
          <p:nvPr/>
        </p:nvGrpSpPr>
        <p:grpSpPr>
          <a:xfrm>
            <a:off x="20281807" y="8283501"/>
            <a:ext cx="2950719" cy="7071460"/>
            <a:chOff x="19654367" y="7585320"/>
            <a:chExt cx="2950719" cy="7071460"/>
          </a:xfrm>
        </p:grpSpPr>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30435" r="22720" b="15041"/>
            <a:stretch/>
          </p:blipFill>
          <p:spPr>
            <a:xfrm rot="60000">
              <a:off x="20038784" y="7625982"/>
              <a:ext cx="2174885" cy="7012353"/>
            </a:xfrm>
            <a:prstGeom prst="rect">
              <a:avLst/>
            </a:prstGeom>
          </p:spPr>
        </p:pic>
        <p:sp>
          <p:nvSpPr>
            <p:cNvPr id="6" name="正方形/長方形 5"/>
            <p:cNvSpPr/>
            <p:nvPr/>
          </p:nvSpPr>
          <p:spPr>
            <a:xfrm>
              <a:off x="19654367" y="7607537"/>
              <a:ext cx="489887" cy="7049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22115199" y="7585320"/>
              <a:ext cx="489887" cy="7049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左カーブ矢印 25"/>
          <p:cNvSpPr/>
          <p:nvPr/>
        </p:nvSpPr>
        <p:spPr>
          <a:xfrm rot="5400000" flipH="1">
            <a:off x="7487436" y="10879284"/>
            <a:ext cx="1430673" cy="7034683"/>
          </a:xfrm>
          <a:prstGeom prst="curvedLeftArrow">
            <a:avLst>
              <a:gd name="adj1" fmla="val 22736"/>
              <a:gd name="adj2" fmla="val 50000"/>
              <a:gd name="adj3" fmla="val 32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テキスト ボックス 3"/>
          <p:cNvSpPr txBox="1"/>
          <p:nvPr/>
        </p:nvSpPr>
        <p:spPr>
          <a:xfrm>
            <a:off x="-247449" y="-116716"/>
            <a:ext cx="30276190" cy="3354765"/>
          </a:xfrm>
          <a:prstGeom prst="rect">
            <a:avLst/>
          </a:prstGeom>
          <a:noFill/>
          <a:ln>
            <a:noFill/>
          </a:ln>
        </p:spPr>
        <p:txBody>
          <a:bodyPr wrap="square" rtlCol="0">
            <a:spAutoFit/>
          </a:bodyPr>
          <a:lstStyle/>
          <a:p>
            <a:pPr algn="ctr"/>
            <a:r>
              <a:rPr lang="ja-JP" altLang="en-US" sz="8200" dirty="0" smtClean="0">
                <a:latin typeface="+mj-ea"/>
                <a:ea typeface="+mj-ea"/>
              </a:rPr>
              <a:t>　ねじり共振を利用した振動発電制御系の製作</a:t>
            </a:r>
            <a:endParaRPr lang="en-US" altLang="ja-JP" sz="8200" dirty="0" smtClean="0">
              <a:latin typeface="+mj-ea"/>
              <a:ea typeface="+mj-ea"/>
            </a:endParaRPr>
          </a:p>
          <a:p>
            <a:pPr algn="ctr"/>
            <a:r>
              <a:rPr lang="en-US" altLang="ja-JP" sz="4800" dirty="0"/>
              <a:t>“Development of vibration </a:t>
            </a:r>
            <a:r>
              <a:rPr lang="en-US" altLang="ja-JP" sz="4800" dirty="0" smtClean="0"/>
              <a:t>generator's </a:t>
            </a:r>
            <a:r>
              <a:rPr lang="en-US" altLang="ja-JP" sz="4800" dirty="0"/>
              <a:t>control system using torsional resonance” </a:t>
            </a:r>
            <a:endParaRPr lang="en-US" altLang="ja-JP" sz="4800" dirty="0" smtClean="0">
              <a:latin typeface="+mj-ea"/>
              <a:ea typeface="+mj-ea"/>
            </a:endParaRPr>
          </a:p>
          <a:p>
            <a:pPr algn="ctr"/>
            <a:endParaRPr kumimoji="1" lang="ja-JP" altLang="en-US" sz="8200" dirty="0">
              <a:latin typeface="+mj-ea"/>
              <a:ea typeface="+mj-ea"/>
            </a:endParaRPr>
          </a:p>
        </p:txBody>
      </p:sp>
      <p:sp>
        <p:nvSpPr>
          <p:cNvPr id="5" name="正方形/長方形 4"/>
          <p:cNvSpPr/>
          <p:nvPr/>
        </p:nvSpPr>
        <p:spPr>
          <a:xfrm>
            <a:off x="317532" y="1940754"/>
            <a:ext cx="29489068" cy="1754326"/>
          </a:xfrm>
          <a:prstGeom prst="rect">
            <a:avLst/>
          </a:prstGeom>
        </p:spPr>
        <p:txBody>
          <a:bodyPr wrap="square">
            <a:spAutoFit/>
          </a:bodyPr>
          <a:lstStyle/>
          <a:p>
            <a:pPr algn="ctr"/>
            <a:r>
              <a:rPr lang="ja-JP" altLang="en-US" sz="6000" dirty="0">
                <a:latin typeface="+mj-ea"/>
                <a:ea typeface="+mj-ea"/>
              </a:rPr>
              <a:t>学籍</a:t>
            </a:r>
            <a:r>
              <a:rPr lang="ja-JP" altLang="en-US" sz="6000" dirty="0" smtClean="0">
                <a:latin typeface="+mj-ea"/>
                <a:ea typeface="+mj-ea"/>
              </a:rPr>
              <a:t>番号 </a:t>
            </a:r>
            <a:r>
              <a:rPr lang="en-US" altLang="ja-JP" sz="6000" dirty="0" smtClean="0">
                <a:latin typeface="+mj-ea"/>
                <a:ea typeface="+mj-ea"/>
              </a:rPr>
              <a:t>: 16301183</a:t>
            </a:r>
            <a:r>
              <a:rPr lang="ja-JP" altLang="en-US" sz="6000" dirty="0">
                <a:latin typeface="+mj-ea"/>
                <a:ea typeface="+mj-ea"/>
              </a:rPr>
              <a:t>　</a:t>
            </a:r>
            <a:r>
              <a:rPr lang="ja-JP" altLang="en-US" sz="6000" dirty="0" smtClean="0">
                <a:latin typeface="+mj-ea"/>
                <a:ea typeface="+mj-ea"/>
              </a:rPr>
              <a:t>氏名 </a:t>
            </a:r>
            <a:r>
              <a:rPr lang="en-US" altLang="ja-JP" sz="6000" dirty="0" smtClean="0">
                <a:latin typeface="+mj-ea"/>
                <a:ea typeface="+mj-ea"/>
              </a:rPr>
              <a:t>: </a:t>
            </a:r>
            <a:r>
              <a:rPr lang="ja-JP" altLang="en-US" sz="6000" dirty="0" smtClean="0">
                <a:latin typeface="+mj-ea"/>
                <a:ea typeface="+mj-ea"/>
              </a:rPr>
              <a:t>岩永優希　指導教員 </a:t>
            </a:r>
            <a:r>
              <a:rPr lang="en-US" altLang="ja-JP" sz="6000" dirty="0" smtClean="0">
                <a:latin typeface="+mj-ea"/>
                <a:ea typeface="+mj-ea"/>
              </a:rPr>
              <a:t>: </a:t>
            </a:r>
            <a:r>
              <a:rPr lang="ja-JP" altLang="en-US" sz="6000" dirty="0" smtClean="0">
                <a:latin typeface="+mj-ea"/>
                <a:ea typeface="+mj-ea"/>
              </a:rPr>
              <a:t>小林泰秀 准教授</a:t>
            </a:r>
            <a:endParaRPr lang="en-US" altLang="ja-JP" sz="6000" dirty="0" smtClean="0">
              <a:latin typeface="+mj-ea"/>
              <a:ea typeface="+mj-ea"/>
            </a:endParaRPr>
          </a:p>
          <a:p>
            <a:pPr algn="ctr"/>
            <a:r>
              <a:rPr lang="en-US" altLang="ja-JP" sz="4800" dirty="0" smtClean="0">
                <a:latin typeface="+mj-ea"/>
                <a:ea typeface="+mj-ea"/>
              </a:rPr>
              <a:t>Student ID No.16301183   Name : </a:t>
            </a:r>
            <a:r>
              <a:rPr lang="en-US" altLang="ja-JP" sz="4800" dirty="0" err="1" smtClean="0">
                <a:latin typeface="+mj-ea"/>
                <a:ea typeface="+mj-ea"/>
              </a:rPr>
              <a:t>Yuuki</a:t>
            </a:r>
            <a:r>
              <a:rPr lang="en-US" altLang="ja-JP" sz="4800" dirty="0" smtClean="0">
                <a:latin typeface="+mj-ea"/>
                <a:ea typeface="+mj-ea"/>
              </a:rPr>
              <a:t> </a:t>
            </a:r>
            <a:r>
              <a:rPr lang="en-US" altLang="ja-JP" sz="4800" dirty="0" err="1" smtClean="0">
                <a:latin typeface="+mj-ea"/>
                <a:ea typeface="+mj-ea"/>
              </a:rPr>
              <a:t>Iwanaga</a:t>
            </a:r>
            <a:r>
              <a:rPr lang="en-US" altLang="ja-JP" sz="4800" dirty="0" smtClean="0">
                <a:latin typeface="+mj-ea"/>
                <a:ea typeface="+mj-ea"/>
              </a:rPr>
              <a:t>   Supervisor : </a:t>
            </a:r>
            <a:r>
              <a:rPr lang="en-US" altLang="ja-JP" sz="4800" dirty="0" err="1" smtClean="0">
                <a:latin typeface="+mj-ea"/>
                <a:ea typeface="+mj-ea"/>
              </a:rPr>
              <a:t>Yasuhide</a:t>
            </a:r>
            <a:r>
              <a:rPr lang="en-US" altLang="ja-JP" sz="4800" dirty="0" smtClean="0">
                <a:latin typeface="+mj-ea"/>
                <a:ea typeface="+mj-ea"/>
              </a:rPr>
              <a:t> Kobayashi </a:t>
            </a:r>
          </a:p>
        </p:txBody>
      </p:sp>
      <p:grpSp>
        <p:nvGrpSpPr>
          <p:cNvPr id="17" name="グループ化 16"/>
          <p:cNvGrpSpPr/>
          <p:nvPr/>
        </p:nvGrpSpPr>
        <p:grpSpPr>
          <a:xfrm>
            <a:off x="372608" y="11602453"/>
            <a:ext cx="7765999" cy="1672125"/>
            <a:chOff x="9395876" y="7766213"/>
            <a:chExt cx="7765999" cy="1672125"/>
          </a:xfrm>
        </p:grpSpPr>
        <p:sp>
          <p:nvSpPr>
            <p:cNvPr id="50" name="角丸四角形 49"/>
            <p:cNvSpPr/>
            <p:nvPr/>
          </p:nvSpPr>
          <p:spPr>
            <a:xfrm>
              <a:off x="9395876" y="8015840"/>
              <a:ext cx="7455682" cy="1422498"/>
            </a:xfrm>
            <a:prstGeom prst="round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2" name="正方形/長方形 51"/>
            <p:cNvSpPr/>
            <p:nvPr/>
          </p:nvSpPr>
          <p:spPr>
            <a:xfrm>
              <a:off x="9430428" y="8256389"/>
              <a:ext cx="7731447" cy="1077218"/>
            </a:xfrm>
            <a:prstGeom prst="rect">
              <a:avLst/>
            </a:prstGeom>
            <a:noFill/>
          </p:spPr>
          <p:txBody>
            <a:bodyPr wrap="square">
              <a:spAutoFit/>
            </a:bodyPr>
            <a:lstStyle/>
            <a:p>
              <a:r>
                <a:rPr lang="ja-JP" altLang="en-US" sz="3200" dirty="0" smtClean="0"/>
                <a:t>発電機を動吸振器として用いて</a:t>
              </a:r>
              <a:r>
                <a:rPr lang="ja-JP" altLang="en-US" sz="3200" u="sng" dirty="0" smtClean="0"/>
                <a:t>エネルギーを取り出し</a:t>
              </a:r>
              <a:r>
                <a:rPr lang="ja-JP" altLang="en-US" sz="3200" dirty="0" smtClean="0"/>
                <a:t>、振動を</a:t>
              </a:r>
              <a:r>
                <a:rPr lang="ja-JP" altLang="en-US" sz="3200" dirty="0"/>
                <a:t>抑制</a:t>
              </a:r>
            </a:p>
          </p:txBody>
        </p:sp>
        <p:sp>
          <p:nvSpPr>
            <p:cNvPr id="49" name="正方形/長方形 48"/>
            <p:cNvSpPr/>
            <p:nvPr/>
          </p:nvSpPr>
          <p:spPr>
            <a:xfrm>
              <a:off x="9755916" y="7766213"/>
              <a:ext cx="2656496" cy="584775"/>
            </a:xfrm>
            <a:prstGeom prst="rect">
              <a:avLst/>
            </a:prstGeom>
            <a:solidFill>
              <a:schemeClr val="bg1"/>
            </a:solidFill>
          </p:spPr>
          <p:txBody>
            <a:bodyPr wrap="none">
              <a:spAutoFit/>
            </a:bodyPr>
            <a:lstStyle/>
            <a:p>
              <a:r>
                <a:rPr lang="ja-JP" altLang="en-US" sz="3200" b="1" dirty="0" smtClean="0"/>
                <a:t>振動発電制御</a:t>
              </a:r>
              <a:endParaRPr lang="ja-JP" altLang="en-US" sz="3200" b="1" dirty="0"/>
            </a:p>
          </p:txBody>
        </p:sp>
      </p:grpSp>
      <p:grpSp>
        <p:nvGrpSpPr>
          <p:cNvPr id="16" name="グループ化 15"/>
          <p:cNvGrpSpPr/>
          <p:nvPr/>
        </p:nvGrpSpPr>
        <p:grpSpPr>
          <a:xfrm>
            <a:off x="383318" y="7902400"/>
            <a:ext cx="6289936" cy="3160801"/>
            <a:chOff x="1092914" y="8788279"/>
            <a:chExt cx="6289936" cy="3160801"/>
          </a:xfrm>
        </p:grpSpPr>
        <p:sp>
          <p:nvSpPr>
            <p:cNvPr id="30" name="角丸四角形 29"/>
            <p:cNvSpPr/>
            <p:nvPr/>
          </p:nvSpPr>
          <p:spPr>
            <a:xfrm>
              <a:off x="1092914" y="9038914"/>
              <a:ext cx="6289936" cy="2910166"/>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4" name="グループ化 13"/>
            <p:cNvGrpSpPr/>
            <p:nvPr/>
          </p:nvGrpSpPr>
          <p:grpSpPr>
            <a:xfrm>
              <a:off x="1262170" y="9398954"/>
              <a:ext cx="5993949" cy="1160839"/>
              <a:chOff x="1262170" y="9398954"/>
              <a:chExt cx="5993949" cy="1160839"/>
            </a:xfrm>
          </p:grpSpPr>
          <p:sp>
            <p:nvSpPr>
              <p:cNvPr id="40" name="正方形/長方形 39"/>
              <p:cNvSpPr/>
              <p:nvPr/>
            </p:nvSpPr>
            <p:spPr>
              <a:xfrm>
                <a:off x="1262170" y="9398954"/>
                <a:ext cx="2457724" cy="584775"/>
              </a:xfrm>
              <a:prstGeom prst="rect">
                <a:avLst/>
              </a:prstGeom>
              <a:solidFill>
                <a:schemeClr val="bg1"/>
              </a:solidFill>
            </p:spPr>
            <p:txBody>
              <a:bodyPr wrap="none">
                <a:spAutoFit/>
              </a:bodyPr>
              <a:lstStyle/>
              <a:p>
                <a:r>
                  <a:rPr lang="ja-JP" altLang="en-US" sz="3200" b="1" dirty="0" smtClean="0"/>
                  <a:t>パッシブ制御</a:t>
                </a:r>
                <a:endParaRPr lang="ja-JP" altLang="en-US" sz="3200" b="1" dirty="0"/>
              </a:p>
            </p:txBody>
          </p:sp>
          <p:sp>
            <p:nvSpPr>
              <p:cNvPr id="44" name="正方形/長方形 43"/>
              <p:cNvSpPr/>
              <p:nvPr/>
            </p:nvSpPr>
            <p:spPr>
              <a:xfrm>
                <a:off x="1262170" y="9975018"/>
                <a:ext cx="5993949" cy="584775"/>
              </a:xfrm>
              <a:prstGeom prst="rect">
                <a:avLst/>
              </a:prstGeom>
              <a:solidFill>
                <a:schemeClr val="bg1"/>
              </a:solidFill>
            </p:spPr>
            <p:txBody>
              <a:bodyPr wrap="none">
                <a:spAutoFit/>
              </a:bodyPr>
              <a:lstStyle/>
              <a:p>
                <a:r>
                  <a:rPr lang="ja-JP" altLang="en-US" sz="3200" u="sng" dirty="0" smtClean="0"/>
                  <a:t>エネルギー</a:t>
                </a:r>
                <a:r>
                  <a:rPr lang="ja-JP" altLang="en-US" sz="3200" u="sng" dirty="0"/>
                  <a:t>消費</a:t>
                </a:r>
                <a:r>
                  <a:rPr lang="ja-JP" altLang="en-US" sz="3200" dirty="0" smtClean="0"/>
                  <a:t>により振動を</a:t>
                </a:r>
                <a:r>
                  <a:rPr lang="ja-JP" altLang="en-US" sz="3200" dirty="0"/>
                  <a:t>抑制</a:t>
                </a:r>
              </a:p>
            </p:txBody>
          </p:sp>
        </p:grpSp>
        <p:grpSp>
          <p:nvGrpSpPr>
            <p:cNvPr id="12" name="グループ化 11"/>
            <p:cNvGrpSpPr/>
            <p:nvPr/>
          </p:nvGrpSpPr>
          <p:grpSpPr>
            <a:xfrm>
              <a:off x="1203838" y="10654322"/>
              <a:ext cx="5993949" cy="1121582"/>
              <a:chOff x="1262170" y="11094395"/>
              <a:chExt cx="5993949" cy="1121582"/>
            </a:xfrm>
          </p:grpSpPr>
          <p:sp>
            <p:nvSpPr>
              <p:cNvPr id="46" name="正方形/長方形 45"/>
              <p:cNvSpPr/>
              <p:nvPr/>
            </p:nvSpPr>
            <p:spPr>
              <a:xfrm>
                <a:off x="1287410" y="11094395"/>
                <a:ext cx="2709396" cy="584775"/>
              </a:xfrm>
              <a:prstGeom prst="rect">
                <a:avLst/>
              </a:prstGeom>
              <a:solidFill>
                <a:schemeClr val="bg1"/>
              </a:solidFill>
            </p:spPr>
            <p:txBody>
              <a:bodyPr wrap="none">
                <a:spAutoFit/>
              </a:bodyPr>
              <a:lstStyle/>
              <a:p>
                <a:r>
                  <a:rPr lang="ja-JP" altLang="en-US" sz="3200" b="1" dirty="0" smtClean="0"/>
                  <a:t>アクティブ制御</a:t>
                </a:r>
                <a:endParaRPr lang="ja-JP" altLang="en-US" sz="3200" b="1" dirty="0"/>
              </a:p>
            </p:txBody>
          </p:sp>
          <p:sp>
            <p:nvSpPr>
              <p:cNvPr id="47" name="正方形/長方形 46"/>
              <p:cNvSpPr/>
              <p:nvPr/>
            </p:nvSpPr>
            <p:spPr>
              <a:xfrm>
                <a:off x="1262170" y="11631202"/>
                <a:ext cx="5993949" cy="584775"/>
              </a:xfrm>
              <a:prstGeom prst="rect">
                <a:avLst/>
              </a:prstGeom>
              <a:solidFill>
                <a:schemeClr val="bg1"/>
              </a:solidFill>
            </p:spPr>
            <p:txBody>
              <a:bodyPr wrap="none">
                <a:spAutoFit/>
              </a:bodyPr>
              <a:lstStyle/>
              <a:p>
                <a:r>
                  <a:rPr lang="ja-JP" altLang="en-US" sz="3200" u="sng" dirty="0" smtClean="0"/>
                  <a:t>エネルギー投入</a:t>
                </a:r>
                <a:r>
                  <a:rPr lang="ja-JP" altLang="en-US" sz="3200" dirty="0" smtClean="0"/>
                  <a:t>により振動を</a:t>
                </a:r>
                <a:r>
                  <a:rPr lang="ja-JP" altLang="en-US" sz="3200" dirty="0"/>
                  <a:t>抑制</a:t>
                </a:r>
              </a:p>
            </p:txBody>
          </p:sp>
        </p:grpSp>
        <p:sp>
          <p:nvSpPr>
            <p:cNvPr id="58" name="正方形/長方形 57"/>
            <p:cNvSpPr/>
            <p:nvPr/>
          </p:nvSpPr>
          <p:spPr>
            <a:xfrm>
              <a:off x="1261349" y="8788279"/>
              <a:ext cx="4354077" cy="646331"/>
            </a:xfrm>
            <a:prstGeom prst="rect">
              <a:avLst/>
            </a:prstGeom>
            <a:solidFill>
              <a:schemeClr val="bg1"/>
            </a:solidFill>
          </p:spPr>
          <p:txBody>
            <a:bodyPr wrap="none">
              <a:spAutoFit/>
            </a:bodyPr>
            <a:lstStyle/>
            <a:p>
              <a:r>
                <a:rPr lang="ja-JP" altLang="en-US" sz="3600" b="1" dirty="0" smtClean="0"/>
                <a:t>＜従来の制振制御＞</a:t>
              </a:r>
              <a:endParaRPr lang="ja-JP" altLang="en-US" sz="3600" b="1" dirty="0"/>
            </a:p>
          </p:txBody>
        </p:sp>
      </p:grpSp>
      <p:sp>
        <p:nvSpPr>
          <p:cNvPr id="176" name="テキスト ボックス 175"/>
          <p:cNvSpPr txBox="1"/>
          <p:nvPr/>
        </p:nvSpPr>
        <p:spPr>
          <a:xfrm>
            <a:off x="9373120" y="11221433"/>
            <a:ext cx="5089271" cy="523220"/>
          </a:xfrm>
          <a:prstGeom prst="rect">
            <a:avLst/>
          </a:prstGeom>
          <a:noFill/>
        </p:spPr>
        <p:txBody>
          <a:bodyPr wrap="square" rtlCol="0">
            <a:spAutoFit/>
          </a:bodyPr>
          <a:lstStyle/>
          <a:p>
            <a:r>
              <a:rPr kumimoji="1" lang="en-US" altLang="ja-JP" sz="2800" b="1" dirty="0" smtClean="0"/>
              <a:t>Fig.1</a:t>
            </a:r>
            <a:r>
              <a:rPr kumimoji="1" lang="ja-JP" altLang="en-US" sz="2800" b="1" dirty="0" smtClean="0"/>
              <a:t>　振動発電モデル</a:t>
            </a:r>
            <a:endParaRPr kumimoji="1" lang="en-US" altLang="ja-JP" sz="3200" b="1" dirty="0" smtClean="0"/>
          </a:p>
        </p:txBody>
      </p:sp>
      <p:sp>
        <p:nvSpPr>
          <p:cNvPr id="319" name="テキスト ボックス 318"/>
          <p:cNvSpPr txBox="1"/>
          <p:nvPr/>
        </p:nvSpPr>
        <p:spPr>
          <a:xfrm>
            <a:off x="11238014" y="33083016"/>
            <a:ext cx="4752528" cy="523220"/>
          </a:xfrm>
          <a:prstGeom prst="rect">
            <a:avLst/>
          </a:prstGeom>
          <a:noFill/>
        </p:spPr>
        <p:txBody>
          <a:bodyPr wrap="square" rtlCol="0">
            <a:spAutoFit/>
          </a:bodyPr>
          <a:lstStyle/>
          <a:p>
            <a:r>
              <a:rPr kumimoji="1" lang="en-US" altLang="ja-JP" sz="2800" b="1" dirty="0" smtClean="0"/>
              <a:t>Fig.3 </a:t>
            </a:r>
            <a:r>
              <a:rPr lang="ja-JP" altLang="en-US" sz="2800" b="1" dirty="0" smtClean="0"/>
              <a:t>ねじり振動発電機構造</a:t>
            </a:r>
            <a:endParaRPr kumimoji="1" lang="en-US" altLang="ja-JP" sz="2800" b="1" dirty="0" smtClean="0"/>
          </a:p>
        </p:txBody>
      </p:sp>
      <p:grpSp>
        <p:nvGrpSpPr>
          <p:cNvPr id="34" name="グループ化 33"/>
          <p:cNvGrpSpPr/>
          <p:nvPr/>
        </p:nvGrpSpPr>
        <p:grpSpPr>
          <a:xfrm>
            <a:off x="150063" y="28893809"/>
            <a:ext cx="9395763" cy="4218396"/>
            <a:chOff x="186105" y="30876395"/>
            <a:chExt cx="9395763" cy="4218396"/>
          </a:xfrm>
        </p:grpSpPr>
        <p:sp>
          <p:nvSpPr>
            <p:cNvPr id="15" name="角丸四角形 14"/>
            <p:cNvSpPr/>
            <p:nvPr/>
          </p:nvSpPr>
          <p:spPr>
            <a:xfrm>
              <a:off x="186105" y="31187620"/>
              <a:ext cx="9227329" cy="39071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328336" y="31572069"/>
              <a:ext cx="9253532" cy="3416320"/>
            </a:xfrm>
            <a:prstGeom prst="rect">
              <a:avLst/>
            </a:prstGeom>
            <a:noFill/>
          </p:spPr>
          <p:txBody>
            <a:bodyPr wrap="square" rtlCol="0">
              <a:spAutoFit/>
            </a:bodyPr>
            <a:lstStyle/>
            <a:p>
              <a:r>
                <a:rPr lang="en-US" altLang="ja-JP" sz="3600" dirty="0" smtClean="0"/>
                <a:t>1</a:t>
              </a:r>
              <a:r>
                <a:rPr lang="en-US" altLang="ja-JP" sz="3600" dirty="0"/>
                <a:t>.</a:t>
              </a:r>
              <a:r>
                <a:rPr kumimoji="1" lang="ja-JP" altLang="en-US" sz="3600" dirty="0" smtClean="0"/>
                <a:t>発電機モータと制御対象がねじり共振</a:t>
              </a:r>
              <a:endParaRPr kumimoji="1" lang="en-US" altLang="ja-JP" sz="3600" dirty="0" smtClean="0"/>
            </a:p>
            <a:p>
              <a:r>
                <a:rPr lang="en-US" altLang="ja-JP" sz="3600" dirty="0"/>
                <a:t>2.</a:t>
              </a:r>
              <a:r>
                <a:rPr lang="ja-JP" altLang="en-US" sz="3600" dirty="0"/>
                <a:t>モータ内部のコイルが振動し発電</a:t>
              </a:r>
              <a:endParaRPr lang="en-US" altLang="ja-JP" sz="3200" dirty="0"/>
            </a:p>
            <a:p>
              <a:r>
                <a:rPr lang="en-US" altLang="ja-JP" sz="3600" dirty="0"/>
                <a:t>3.</a:t>
              </a:r>
              <a:r>
                <a:rPr lang="ja-JP" altLang="en-US" sz="3600" dirty="0"/>
                <a:t>可変</a:t>
              </a:r>
              <a:r>
                <a:rPr lang="ja-JP" altLang="en-US" sz="3600" dirty="0" smtClean="0"/>
                <a:t>抵抗により減衰</a:t>
              </a:r>
              <a:r>
                <a:rPr lang="ja-JP" altLang="en-US" sz="3600" dirty="0"/>
                <a:t>係数</a:t>
              </a:r>
              <a:r>
                <a:rPr lang="en-US" altLang="ja-JP" sz="3600" i="1" dirty="0"/>
                <a:t>C</a:t>
              </a:r>
              <a:r>
                <a:rPr lang="en-US" altLang="ja-JP" sz="3600" i="1" baseline="-25000" dirty="0"/>
                <a:t>2</a:t>
              </a:r>
              <a:r>
                <a:rPr lang="ja-JP" altLang="en-US" sz="3600" dirty="0"/>
                <a:t>が変化</a:t>
              </a:r>
              <a:r>
                <a:rPr lang="ja-JP" altLang="en-US" sz="3600" dirty="0" smtClean="0"/>
                <a:t>し</a:t>
              </a:r>
              <a:endParaRPr lang="en-US" altLang="ja-JP" sz="3600" dirty="0"/>
            </a:p>
            <a:p>
              <a:r>
                <a:rPr lang="en-US" altLang="ja-JP" sz="3600" dirty="0" smtClean="0"/>
                <a:t>4.</a:t>
              </a:r>
              <a:r>
                <a:rPr lang="ja-JP" altLang="en-US" sz="3600" dirty="0"/>
                <a:t>減衰係数</a:t>
              </a:r>
              <a:r>
                <a:rPr lang="en-US" altLang="ja-JP" sz="3600" i="1" dirty="0" smtClean="0"/>
                <a:t>C</a:t>
              </a:r>
              <a:r>
                <a:rPr lang="en-US" altLang="ja-JP" sz="3600" i="1" baseline="-25000" dirty="0" smtClean="0"/>
                <a:t>2</a:t>
              </a:r>
              <a:r>
                <a:rPr lang="ja-JP" altLang="en-US" sz="3600" dirty="0" smtClean="0"/>
                <a:t>の変化により振動角振幅を制御*</a:t>
              </a:r>
              <a:endParaRPr lang="en-US" altLang="ja-JP" sz="3600" dirty="0" smtClean="0"/>
            </a:p>
            <a:p>
              <a:endParaRPr lang="en-US" altLang="ja-JP" sz="3600" dirty="0"/>
            </a:p>
            <a:p>
              <a:r>
                <a:rPr lang="en-US" altLang="ja-JP" sz="3600" dirty="0"/>
                <a:t>5.</a:t>
              </a:r>
              <a:r>
                <a:rPr lang="ja-JP" altLang="en-US" sz="3600" dirty="0" smtClean="0"/>
                <a:t>目標角振幅に</a:t>
              </a:r>
              <a:r>
                <a:rPr lang="ja-JP" altLang="en-US" sz="3600" dirty="0"/>
                <a:t>制御</a:t>
              </a:r>
              <a:r>
                <a:rPr lang="ja-JP" altLang="en-US" sz="3600" dirty="0" smtClean="0"/>
                <a:t>後</a:t>
              </a:r>
              <a:r>
                <a:rPr lang="ja-JP" altLang="en-US" sz="3600" dirty="0"/>
                <a:t>、発電</a:t>
              </a:r>
              <a:r>
                <a:rPr lang="ja-JP" altLang="en-US" sz="3600" dirty="0" smtClean="0"/>
                <a:t>し続ける</a:t>
              </a:r>
              <a:endParaRPr lang="en-US" altLang="ja-JP" sz="3200" dirty="0"/>
            </a:p>
          </p:txBody>
        </p:sp>
        <p:sp>
          <p:nvSpPr>
            <p:cNvPr id="246" name="正方形/長方形 245"/>
            <p:cNvSpPr/>
            <p:nvPr/>
          </p:nvSpPr>
          <p:spPr>
            <a:xfrm>
              <a:off x="247596" y="30876395"/>
              <a:ext cx="5280613" cy="646331"/>
            </a:xfrm>
            <a:prstGeom prst="rect">
              <a:avLst/>
            </a:prstGeom>
            <a:solidFill>
              <a:schemeClr val="bg1"/>
            </a:solidFill>
          </p:spPr>
          <p:txBody>
            <a:bodyPr wrap="none">
              <a:spAutoFit/>
            </a:bodyPr>
            <a:lstStyle/>
            <a:p>
              <a:r>
                <a:rPr lang="ja-JP" altLang="en-US" sz="3600" b="1" dirty="0" smtClean="0"/>
                <a:t>＜</a:t>
              </a:r>
              <a:r>
                <a:rPr lang="ja-JP" altLang="en-US" sz="3600" b="1" dirty="0"/>
                <a:t>振動</a:t>
              </a:r>
              <a:r>
                <a:rPr lang="ja-JP" altLang="en-US" sz="3600" b="1" dirty="0" smtClean="0"/>
                <a:t>発電制御の流れ＞</a:t>
              </a:r>
              <a:endParaRPr lang="en-US" altLang="ja-JP" sz="3600" b="1" dirty="0" smtClean="0"/>
            </a:p>
          </p:txBody>
        </p:sp>
        <p:sp>
          <p:nvSpPr>
            <p:cNvPr id="372" name="正方形/長方形 371"/>
            <p:cNvSpPr/>
            <p:nvPr/>
          </p:nvSpPr>
          <p:spPr>
            <a:xfrm>
              <a:off x="5647776" y="33783468"/>
              <a:ext cx="3328155" cy="400110"/>
            </a:xfrm>
            <a:prstGeom prst="rect">
              <a:avLst/>
            </a:prstGeom>
            <a:solidFill>
              <a:schemeClr val="bg1"/>
            </a:solidFill>
          </p:spPr>
          <p:txBody>
            <a:bodyPr wrap="none">
              <a:spAutoFit/>
            </a:bodyPr>
            <a:lstStyle/>
            <a:p>
              <a:r>
                <a:rPr lang="ja-JP" altLang="en-US" sz="2000" dirty="0" smtClean="0"/>
                <a:t>*ジャイロセンサにて読み取り</a:t>
              </a:r>
              <a:endParaRPr lang="ja-JP" altLang="en-US" sz="2000" dirty="0"/>
            </a:p>
          </p:txBody>
        </p:sp>
      </p:grpSp>
      <p:sp>
        <p:nvSpPr>
          <p:cNvPr id="187" name="正方形/長方形 186"/>
          <p:cNvSpPr/>
          <p:nvPr/>
        </p:nvSpPr>
        <p:spPr>
          <a:xfrm>
            <a:off x="8646837" y="6814889"/>
            <a:ext cx="6050185" cy="494759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4" name="Picture 4" descr="I:\小林研究室\中間発表\実験装置パラメータ.png"/>
          <p:cNvPicPr>
            <a:picLocks noChangeAspect="1" noChangeArrowheads="1"/>
          </p:cNvPicPr>
          <p:nvPr/>
        </p:nvPicPr>
        <p:blipFill rotWithShape="1">
          <a:blip r:embed="rId5">
            <a:extLst>
              <a:ext uri="{28A0092B-C50C-407E-A947-70E740481C1C}">
                <a14:useLocalDpi xmlns:a14="http://schemas.microsoft.com/office/drawing/2010/main" val="0"/>
              </a:ext>
            </a:extLst>
          </a:blip>
          <a:srcRect l="60304" t="84296" r="33626" b="10170"/>
          <a:stretch/>
        </p:blipFill>
        <p:spPr bwMode="auto">
          <a:xfrm>
            <a:off x="19067663" y="12180683"/>
            <a:ext cx="412999" cy="515435"/>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6" descr="I:\小林研究室\中間発表\振動発電機.png"/>
          <p:cNvPicPr>
            <a:picLocks noChangeAspect="1" noChangeArrowheads="1"/>
          </p:cNvPicPr>
          <p:nvPr/>
        </p:nvPicPr>
        <p:blipFill rotWithShape="1">
          <a:blip r:embed="rId6">
            <a:extLst>
              <a:ext uri="{28A0092B-C50C-407E-A947-70E740481C1C}">
                <a14:useLocalDpi xmlns:a14="http://schemas.microsoft.com/office/drawing/2010/main" val="0"/>
              </a:ext>
            </a:extLst>
          </a:blip>
          <a:srcRect l="78799" t="40738" r="10885" b="53813"/>
          <a:stretch/>
        </p:blipFill>
        <p:spPr bwMode="auto">
          <a:xfrm>
            <a:off x="19505642" y="9691494"/>
            <a:ext cx="684076" cy="544139"/>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424586" y="3595785"/>
            <a:ext cx="29534556" cy="2985433"/>
          </a:xfrm>
          <a:prstGeom prst="rect">
            <a:avLst/>
          </a:prstGeom>
          <a:noFill/>
        </p:spPr>
        <p:txBody>
          <a:bodyPr wrap="square" rtlCol="0">
            <a:spAutoFit/>
          </a:bodyPr>
          <a:lstStyle/>
          <a:p>
            <a:pPr lvl="0" defTabSz="914400" fontAlgn="base">
              <a:spcBef>
                <a:spcPct val="0"/>
              </a:spcBef>
              <a:spcAft>
                <a:spcPct val="0"/>
              </a:spcAft>
            </a:pPr>
            <a:r>
              <a:rPr lang="en-US" altLang="ja-JP" sz="2800" u="sng" dirty="0">
                <a:latin typeface="Century" pitchFamily="18" charset="0"/>
                <a:ea typeface="Cambria Math" pitchFamily="18" charset="0"/>
                <a:cs typeface="ＭＳ Ｐゴシック" pitchFamily="50" charset="-128"/>
              </a:rPr>
              <a:t>ABSTRACT</a:t>
            </a:r>
          </a:p>
          <a:p>
            <a:pPr lvl="0" eaLnBrk="0" fontAlgn="base" hangingPunct="0">
              <a:spcBef>
                <a:spcPct val="0"/>
              </a:spcBef>
              <a:spcAft>
                <a:spcPct val="0"/>
              </a:spcAft>
            </a:pPr>
            <a:r>
              <a:rPr lang="en-US" altLang="ja-JP" sz="3200" dirty="0">
                <a:latin typeface="Century" pitchFamily="18" charset="0"/>
                <a:ea typeface="ＭＳ 明朝" pitchFamily="17" charset="-128"/>
                <a:cs typeface="Times New Roman" pitchFamily="18" charset="0"/>
              </a:rPr>
              <a:t>The vibration damping method of vibration mainly includes a method of wasting energy of vibration using rubber or the like and a method of inputting energy to cancel the vibration. We are focusing on effective use of energy. We studied the vibration control method by energy recovery. This energy recovery is done with vibration </a:t>
            </a:r>
            <a:r>
              <a:rPr lang="en-US" altLang="ja-JP" sz="3200" dirty="0" smtClean="0">
                <a:latin typeface="Century" pitchFamily="18" charset="0"/>
                <a:ea typeface="ＭＳ 明朝" pitchFamily="17" charset="-128"/>
                <a:cs typeface="Times New Roman" pitchFamily="18" charset="0"/>
              </a:rPr>
              <a:t>generator's. </a:t>
            </a:r>
            <a:r>
              <a:rPr lang="en-US" altLang="ja-JP" sz="3200" dirty="0">
                <a:latin typeface="Century" pitchFamily="18" charset="0"/>
                <a:ea typeface="ＭＳ 明朝" pitchFamily="17" charset="-128"/>
                <a:cs typeface="Times New Roman" pitchFamily="18" charset="0"/>
              </a:rPr>
              <a:t>Vibration control is performed by converting vibration into electrical energy by a vibration </a:t>
            </a:r>
            <a:r>
              <a:rPr lang="en-US" altLang="ja-JP" sz="3200" dirty="0" smtClean="0">
                <a:latin typeface="Century" pitchFamily="18" charset="0"/>
                <a:ea typeface="ＭＳ 明朝" pitchFamily="17" charset="-128"/>
                <a:cs typeface="Times New Roman" pitchFamily="18" charset="0"/>
              </a:rPr>
              <a:t>generator’s. </a:t>
            </a:r>
            <a:r>
              <a:rPr lang="en-US" altLang="ja-JP" sz="3200" dirty="0">
                <a:latin typeface="Century" pitchFamily="18" charset="0"/>
                <a:ea typeface="ＭＳ 明朝" pitchFamily="17" charset="-128"/>
                <a:cs typeface="Times New Roman" pitchFamily="18" charset="0"/>
              </a:rPr>
              <a:t>Vibration was suppressed by vibration </a:t>
            </a:r>
            <a:r>
              <a:rPr lang="en-US" altLang="ja-JP" sz="3200" dirty="0" smtClean="0">
                <a:latin typeface="Century" pitchFamily="18" charset="0"/>
                <a:ea typeface="ＭＳ 明朝" pitchFamily="17" charset="-128"/>
                <a:cs typeface="Times New Roman" pitchFamily="18" charset="0"/>
              </a:rPr>
              <a:t>generator’s </a:t>
            </a:r>
            <a:r>
              <a:rPr lang="en-US" altLang="ja-JP" sz="3200" dirty="0">
                <a:latin typeface="Century" pitchFamily="18" charset="0"/>
                <a:ea typeface="ＭＳ 明朝" pitchFamily="17" charset="-128"/>
                <a:cs typeface="Times New Roman" pitchFamily="18" charset="0"/>
              </a:rPr>
              <a:t>and variable resistance connected to it. In this research, we investigate whether conventional research can be applied to the torsional vibration generated in rotating equipment, and Development of vibration </a:t>
            </a:r>
            <a:r>
              <a:rPr lang="en-US" altLang="ja-JP" sz="3200" dirty="0" smtClean="0">
                <a:latin typeface="Century" pitchFamily="18" charset="0"/>
                <a:ea typeface="ＭＳ 明朝" pitchFamily="17" charset="-128"/>
                <a:cs typeface="Times New Roman" pitchFamily="18" charset="0"/>
              </a:rPr>
              <a:t>generator's </a:t>
            </a:r>
            <a:r>
              <a:rPr lang="en-US" altLang="ja-JP" sz="3200" dirty="0">
                <a:latin typeface="Century" pitchFamily="18" charset="0"/>
                <a:ea typeface="ＭＳ 明朝" pitchFamily="17" charset="-128"/>
                <a:cs typeface="Times New Roman" pitchFamily="18" charset="0"/>
              </a:rPr>
              <a:t>of torsional vibration. </a:t>
            </a:r>
            <a:endParaRPr lang="en-US" altLang="ja-JP" sz="3600" dirty="0">
              <a:latin typeface="Arial" pitchFamily="34" charset="0"/>
              <a:cs typeface="ＭＳ Ｐゴシック" pitchFamily="50" charset="-128"/>
            </a:endParaRPr>
          </a:p>
        </p:txBody>
      </p:sp>
      <p:sp>
        <p:nvSpPr>
          <p:cNvPr id="25" name="正方形/長方形 24"/>
          <p:cNvSpPr/>
          <p:nvPr/>
        </p:nvSpPr>
        <p:spPr>
          <a:xfrm>
            <a:off x="75253" y="20092449"/>
            <a:ext cx="12264778" cy="3293209"/>
          </a:xfrm>
          <a:prstGeom prst="rect">
            <a:avLst/>
          </a:prstGeom>
        </p:spPr>
        <p:txBody>
          <a:bodyPr wrap="square">
            <a:spAutoFit/>
          </a:bodyPr>
          <a:lstStyle/>
          <a:p>
            <a:r>
              <a:rPr lang="ja-JP" altLang="en-US" sz="4000" dirty="0" smtClean="0"/>
              <a:t>ねじり振動の発生例は多数</a:t>
            </a:r>
            <a:endParaRPr lang="en-US" altLang="ja-JP" sz="4000" dirty="0" smtClean="0"/>
          </a:p>
          <a:p>
            <a:r>
              <a:rPr lang="en-US" altLang="ja-JP" sz="4000" dirty="0"/>
              <a:t> </a:t>
            </a:r>
            <a:r>
              <a:rPr lang="en-US" altLang="ja-JP" sz="4000" dirty="0" smtClean="0"/>
              <a:t>                                </a:t>
            </a:r>
            <a:r>
              <a:rPr lang="ja-JP" altLang="en-US" sz="4000" dirty="0" smtClean="0"/>
              <a:t>（発電機や回転機械等</a:t>
            </a:r>
            <a:r>
              <a:rPr lang="en-US" altLang="ja-JP" sz="4000" baseline="30000" dirty="0" smtClean="0"/>
              <a:t>[2][3]</a:t>
            </a:r>
            <a:r>
              <a:rPr lang="ja-JP" altLang="en-US" sz="4000" dirty="0" smtClean="0"/>
              <a:t>）</a:t>
            </a:r>
            <a:endParaRPr lang="en-US" altLang="ja-JP" sz="4000" b="1" u="sng" dirty="0"/>
          </a:p>
          <a:p>
            <a:endParaRPr lang="en-US" altLang="ja-JP" sz="4000" b="1" u="sng" dirty="0" smtClean="0">
              <a:solidFill>
                <a:srgbClr val="FF0000"/>
              </a:solidFill>
            </a:endParaRPr>
          </a:p>
          <a:p>
            <a:r>
              <a:rPr lang="ja-JP" altLang="en-US" sz="4800" b="1" u="sng" dirty="0" smtClean="0"/>
              <a:t>並進振動</a:t>
            </a:r>
            <a:r>
              <a:rPr lang="ja-JP" altLang="en-US" sz="4800" b="1" u="sng" dirty="0"/>
              <a:t>発電制御をねじり振動へ</a:t>
            </a:r>
            <a:r>
              <a:rPr lang="ja-JP" altLang="en-US" sz="4800" b="1" u="sng" dirty="0" smtClean="0"/>
              <a:t>応用</a:t>
            </a:r>
            <a:r>
              <a:rPr lang="ja-JP" altLang="en-US" sz="1400" b="1" dirty="0" smtClean="0"/>
              <a:t>　　　　　　　　　　　　　　　　　</a:t>
            </a:r>
            <a:endParaRPr lang="en-US" altLang="ja-JP" sz="1400" b="1" dirty="0" smtClean="0"/>
          </a:p>
          <a:p>
            <a:r>
              <a:rPr lang="ja-JP" altLang="en-US" sz="3200" b="1" dirty="0"/>
              <a:t>　</a:t>
            </a:r>
            <a:r>
              <a:rPr lang="ja-JP" altLang="en-US" sz="3200" b="1" dirty="0" smtClean="0"/>
              <a:t>　　　　　　　　　　　　　　　　</a:t>
            </a:r>
            <a:r>
              <a:rPr lang="ja-JP" altLang="en-US" sz="4000" b="1" dirty="0" smtClean="0">
                <a:solidFill>
                  <a:srgbClr val="FF0000"/>
                </a:solidFill>
              </a:rPr>
              <a:t>ねじり</a:t>
            </a:r>
            <a:r>
              <a:rPr lang="ja-JP" altLang="en-US" sz="4000" b="1" dirty="0">
                <a:solidFill>
                  <a:srgbClr val="FF0000"/>
                </a:solidFill>
              </a:rPr>
              <a:t>振動</a:t>
            </a:r>
            <a:r>
              <a:rPr lang="ja-JP" altLang="en-US" sz="4000" b="1" dirty="0" smtClean="0">
                <a:solidFill>
                  <a:srgbClr val="FF0000"/>
                </a:solidFill>
              </a:rPr>
              <a:t>発電</a:t>
            </a:r>
            <a:r>
              <a:rPr lang="ja-JP" altLang="en-US" sz="4000" b="1" dirty="0">
                <a:solidFill>
                  <a:srgbClr val="FF0000"/>
                </a:solidFill>
              </a:rPr>
              <a:t>制御</a:t>
            </a:r>
            <a:r>
              <a:rPr lang="ja-JP" altLang="en-US" sz="4000" b="1" dirty="0" smtClean="0">
                <a:solidFill>
                  <a:srgbClr val="FF0000"/>
                </a:solidFill>
              </a:rPr>
              <a:t>系の製作</a:t>
            </a:r>
            <a:endParaRPr lang="en-US" altLang="ja-JP" sz="3200" b="1" dirty="0">
              <a:solidFill>
                <a:srgbClr val="FF0000"/>
              </a:solidFill>
            </a:endParaRPr>
          </a:p>
        </p:txBody>
      </p:sp>
      <p:pic>
        <p:nvPicPr>
          <p:cNvPr id="262" name="Picture 2" descr="E:\小林研究室\中間発表\ねじり振動発電実験装置.jpg"/>
          <p:cNvPicPr>
            <a:picLocks noChangeAspect="1" noChangeArrowheads="1"/>
          </p:cNvPicPr>
          <p:nvPr/>
        </p:nvPicPr>
        <p:blipFill>
          <a:blip r:embed="rId7" cstate="print"/>
          <a:srcRect/>
          <a:stretch>
            <a:fillRect/>
          </a:stretch>
        </p:blipFill>
        <p:spPr bwMode="auto">
          <a:xfrm>
            <a:off x="16571563" y="8491749"/>
            <a:ext cx="2551223" cy="6644821"/>
          </a:xfrm>
          <a:prstGeom prst="rect">
            <a:avLst/>
          </a:prstGeom>
          <a:noFill/>
        </p:spPr>
      </p:pic>
      <p:sp>
        <p:nvSpPr>
          <p:cNvPr id="280" name="テキスト ボックス 279"/>
          <p:cNvSpPr txBox="1"/>
          <p:nvPr/>
        </p:nvSpPr>
        <p:spPr>
          <a:xfrm>
            <a:off x="17257519" y="16198391"/>
            <a:ext cx="5451971" cy="523220"/>
          </a:xfrm>
          <a:prstGeom prst="rect">
            <a:avLst/>
          </a:prstGeom>
          <a:noFill/>
        </p:spPr>
        <p:txBody>
          <a:bodyPr wrap="square" rtlCol="0">
            <a:spAutoFit/>
          </a:bodyPr>
          <a:lstStyle/>
          <a:p>
            <a:r>
              <a:rPr kumimoji="1" lang="en-US" altLang="ja-JP" sz="2800" b="1" dirty="0" smtClean="0"/>
              <a:t>Fig.5 </a:t>
            </a:r>
            <a:r>
              <a:rPr kumimoji="1" lang="ja-JP" altLang="en-US" sz="2800" b="1" dirty="0" smtClean="0"/>
              <a:t>実験装置 </a:t>
            </a:r>
            <a:r>
              <a:rPr lang="ja-JP" altLang="en-US" sz="2800" b="1" dirty="0" smtClean="0"/>
              <a:t>（</a:t>
            </a:r>
            <a:r>
              <a:rPr lang="en-US" altLang="ja-JP" sz="2800" b="1" dirty="0" smtClean="0"/>
              <a:t>a:</a:t>
            </a:r>
            <a:r>
              <a:rPr kumimoji="1" lang="en-US" altLang="ja-JP" sz="2800" b="1" dirty="0" smtClean="0"/>
              <a:t>3DCAD, b:</a:t>
            </a:r>
            <a:r>
              <a:rPr lang="ja-JP" altLang="en-US" sz="2800" b="1" dirty="0" smtClean="0"/>
              <a:t>実物）</a:t>
            </a:r>
            <a:r>
              <a:rPr kumimoji="1" lang="ja-JP" altLang="en-US" sz="2800" b="1" dirty="0" smtClean="0"/>
              <a:t> </a:t>
            </a:r>
            <a:endParaRPr kumimoji="1" lang="en-US" altLang="ja-JP" sz="2800" b="1" dirty="0" smtClean="0"/>
          </a:p>
        </p:txBody>
      </p:sp>
      <p:sp>
        <p:nvSpPr>
          <p:cNvPr id="281" name="テキスト ボックス 280"/>
          <p:cNvSpPr txBox="1"/>
          <p:nvPr/>
        </p:nvSpPr>
        <p:spPr>
          <a:xfrm>
            <a:off x="8269495" y="39295377"/>
            <a:ext cx="6649044" cy="523220"/>
          </a:xfrm>
          <a:prstGeom prst="rect">
            <a:avLst/>
          </a:prstGeom>
          <a:noFill/>
        </p:spPr>
        <p:txBody>
          <a:bodyPr wrap="square" rtlCol="0">
            <a:spAutoFit/>
          </a:bodyPr>
          <a:lstStyle/>
          <a:p>
            <a:r>
              <a:rPr lang="en-US" altLang="ja-JP" sz="2800" b="1" dirty="0" smtClean="0"/>
              <a:t>Fig.4 </a:t>
            </a:r>
            <a:r>
              <a:rPr lang="ja-JP" altLang="en-US" sz="2800" b="1" dirty="0"/>
              <a:t>ねじり振動発</a:t>
            </a:r>
            <a:r>
              <a:rPr lang="ja-JP" altLang="en-US" sz="2800" b="1" dirty="0" smtClean="0"/>
              <a:t>電機と断面図（</a:t>
            </a:r>
            <a:r>
              <a:rPr lang="en-US" altLang="ja-JP" sz="2800" b="1" dirty="0" smtClean="0"/>
              <a:t>3DCAD</a:t>
            </a:r>
            <a:r>
              <a:rPr lang="ja-JP" altLang="en-US" sz="2800" b="1" dirty="0" smtClean="0"/>
              <a:t>）</a:t>
            </a:r>
            <a:endParaRPr lang="en-US" altLang="ja-JP" sz="2800" b="1" dirty="0"/>
          </a:p>
        </p:txBody>
      </p:sp>
      <p:sp>
        <p:nvSpPr>
          <p:cNvPr id="296" name="テキスト ボックス 295"/>
          <p:cNvSpPr txBox="1"/>
          <p:nvPr/>
        </p:nvSpPr>
        <p:spPr>
          <a:xfrm>
            <a:off x="18966655" y="8292361"/>
            <a:ext cx="1782590" cy="830997"/>
          </a:xfrm>
          <a:prstGeom prst="rect">
            <a:avLst/>
          </a:prstGeom>
          <a:noFill/>
        </p:spPr>
        <p:txBody>
          <a:bodyPr wrap="square" rtlCol="0">
            <a:spAutoFit/>
          </a:bodyPr>
          <a:lstStyle/>
          <a:p>
            <a:r>
              <a:rPr kumimoji="1" lang="ja-JP" altLang="en-US" sz="2400" dirty="0" smtClean="0"/>
              <a:t>ステッピング</a:t>
            </a:r>
            <a:endParaRPr kumimoji="1" lang="en-US" altLang="ja-JP" sz="2400" dirty="0" smtClean="0"/>
          </a:p>
          <a:p>
            <a:r>
              <a:rPr lang="ja-JP" altLang="en-US" sz="2400" dirty="0" smtClean="0"/>
              <a:t>モータ</a:t>
            </a:r>
            <a:endParaRPr kumimoji="1" lang="en-US" altLang="ja-JP" sz="2400" dirty="0" smtClean="0"/>
          </a:p>
        </p:txBody>
      </p:sp>
      <p:sp>
        <p:nvSpPr>
          <p:cNvPr id="297" name="テキスト ボックス 296"/>
          <p:cNvSpPr txBox="1"/>
          <p:nvPr/>
        </p:nvSpPr>
        <p:spPr>
          <a:xfrm>
            <a:off x="19374952" y="11494799"/>
            <a:ext cx="1125799" cy="461665"/>
          </a:xfrm>
          <a:prstGeom prst="rect">
            <a:avLst/>
          </a:prstGeom>
          <a:noFill/>
        </p:spPr>
        <p:txBody>
          <a:bodyPr wrap="square" rtlCol="0">
            <a:spAutoFit/>
          </a:bodyPr>
          <a:lstStyle/>
          <a:p>
            <a:r>
              <a:rPr kumimoji="1" lang="ja-JP" altLang="en-US" sz="2400" dirty="0" smtClean="0"/>
              <a:t>軸ばね</a:t>
            </a:r>
            <a:endParaRPr kumimoji="1" lang="en-US" altLang="ja-JP" sz="2400" dirty="0" smtClean="0"/>
          </a:p>
        </p:txBody>
      </p:sp>
      <p:sp>
        <p:nvSpPr>
          <p:cNvPr id="298" name="テキスト ボックス 297"/>
          <p:cNvSpPr txBox="1"/>
          <p:nvPr/>
        </p:nvSpPr>
        <p:spPr>
          <a:xfrm>
            <a:off x="19457212" y="12458267"/>
            <a:ext cx="903505" cy="461665"/>
          </a:xfrm>
          <a:prstGeom prst="rect">
            <a:avLst/>
          </a:prstGeom>
          <a:noFill/>
        </p:spPr>
        <p:txBody>
          <a:bodyPr wrap="square" rtlCol="0">
            <a:spAutoFit/>
          </a:bodyPr>
          <a:lstStyle/>
          <a:p>
            <a:r>
              <a:rPr kumimoji="1" lang="ja-JP" altLang="en-US" sz="2400" dirty="0" smtClean="0"/>
              <a:t>円盤</a:t>
            </a:r>
            <a:endParaRPr lang="en-US" altLang="ja-JP" sz="2400" dirty="0"/>
          </a:p>
        </p:txBody>
      </p:sp>
      <p:sp>
        <p:nvSpPr>
          <p:cNvPr id="303" name="右中かっこ 302"/>
          <p:cNvSpPr/>
          <p:nvPr/>
        </p:nvSpPr>
        <p:spPr>
          <a:xfrm>
            <a:off x="18283133" y="13369955"/>
            <a:ext cx="185530" cy="1663857"/>
          </a:xfrm>
          <a:prstGeom prst="rightBrace">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04" name="直線コネクタ 303"/>
          <p:cNvCxnSpPr>
            <a:stCxn id="296" idx="1"/>
          </p:cNvCxnSpPr>
          <p:nvPr/>
        </p:nvCxnSpPr>
        <p:spPr>
          <a:xfrm flipH="1">
            <a:off x="17968734" y="8707860"/>
            <a:ext cx="997921" cy="19744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05" name="直線コネクタ 304"/>
          <p:cNvCxnSpPr>
            <a:stCxn id="297" idx="1"/>
          </p:cNvCxnSpPr>
          <p:nvPr/>
        </p:nvCxnSpPr>
        <p:spPr>
          <a:xfrm flipH="1">
            <a:off x="18050541" y="11725632"/>
            <a:ext cx="1324411" cy="392159"/>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06" name="直線コネクタ 305"/>
          <p:cNvCxnSpPr>
            <a:stCxn id="298" idx="1"/>
          </p:cNvCxnSpPr>
          <p:nvPr/>
        </p:nvCxnSpPr>
        <p:spPr>
          <a:xfrm flipH="1">
            <a:off x="17843880" y="12689100"/>
            <a:ext cx="1613332" cy="524242"/>
          </a:xfrm>
          <a:prstGeom prst="line">
            <a:avLst/>
          </a:prstGeom>
          <a:ln/>
        </p:spPr>
        <p:style>
          <a:lnRef idx="1">
            <a:schemeClr val="accent1"/>
          </a:lnRef>
          <a:fillRef idx="0">
            <a:schemeClr val="accent1"/>
          </a:fillRef>
          <a:effectRef idx="0">
            <a:schemeClr val="accent1"/>
          </a:effectRef>
          <a:fontRef idx="minor">
            <a:schemeClr val="tx1"/>
          </a:fontRef>
        </p:style>
      </p:cxnSp>
      <p:sp>
        <p:nvSpPr>
          <p:cNvPr id="307" name="テキスト ボックス 306"/>
          <p:cNvSpPr txBox="1"/>
          <p:nvPr/>
        </p:nvSpPr>
        <p:spPr>
          <a:xfrm>
            <a:off x="19368403" y="9612190"/>
            <a:ext cx="1105338" cy="461665"/>
          </a:xfrm>
          <a:prstGeom prst="rect">
            <a:avLst/>
          </a:prstGeom>
          <a:noFill/>
        </p:spPr>
        <p:txBody>
          <a:bodyPr wrap="square" rtlCol="0">
            <a:spAutoFit/>
          </a:bodyPr>
          <a:lstStyle/>
          <a:p>
            <a:r>
              <a:rPr lang="ja-JP" altLang="en-US" sz="2400" dirty="0" smtClean="0"/>
              <a:t>固定台</a:t>
            </a:r>
            <a:endParaRPr kumimoji="1" lang="en-US" altLang="ja-JP" sz="2400" dirty="0" smtClean="0"/>
          </a:p>
        </p:txBody>
      </p:sp>
      <p:sp>
        <p:nvSpPr>
          <p:cNvPr id="18" name="下カーブ矢印 17"/>
          <p:cNvSpPr/>
          <p:nvPr/>
        </p:nvSpPr>
        <p:spPr>
          <a:xfrm rot="4775483">
            <a:off x="6321081" y="10314687"/>
            <a:ext cx="2548922" cy="1358421"/>
          </a:xfrm>
          <a:prstGeom prst="curvedDownArrow">
            <a:avLst/>
          </a:prstGeom>
          <a:solidFill>
            <a:schemeClr val="tx2">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tx1"/>
              </a:solidFill>
            </a:endParaRPr>
          </a:p>
        </p:txBody>
      </p:sp>
      <p:pic>
        <p:nvPicPr>
          <p:cNvPr id="175" name="Picture 7" descr="I:\小林研究室\中間発表\共振式.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26126" y="7362870"/>
            <a:ext cx="2197098" cy="954882"/>
          </a:xfrm>
          <a:prstGeom prst="rect">
            <a:avLst/>
          </a:prstGeom>
          <a:noFill/>
          <a:extLst>
            <a:ext uri="{909E8E84-426E-40DD-AFC4-6F175D3DCCD1}">
              <a14:hiddenFill xmlns:a14="http://schemas.microsoft.com/office/drawing/2010/main">
                <a:solidFill>
                  <a:srgbClr val="FFFFFF"/>
                </a:solidFill>
              </a14:hiddenFill>
            </a:ext>
          </a:extLst>
        </p:spPr>
      </p:pic>
      <p:sp>
        <p:nvSpPr>
          <p:cNvPr id="177" name="正方形/長方形 176"/>
          <p:cNvSpPr/>
          <p:nvPr/>
        </p:nvSpPr>
        <p:spPr>
          <a:xfrm>
            <a:off x="9654911" y="8420703"/>
            <a:ext cx="1542831" cy="523220"/>
          </a:xfrm>
          <a:prstGeom prst="rect">
            <a:avLst/>
          </a:prstGeom>
          <a:noFill/>
        </p:spPr>
        <p:txBody>
          <a:bodyPr wrap="square">
            <a:spAutoFit/>
          </a:bodyPr>
          <a:lstStyle/>
          <a:p>
            <a:r>
              <a:rPr lang="en-US" altLang="ja-JP" sz="2800" i="1" dirty="0" smtClean="0">
                <a:latin typeface="Times New Roman" panose="02020603050405020304" pitchFamily="18" charset="0"/>
                <a:cs typeface="Times New Roman" panose="02020603050405020304" pitchFamily="18" charset="0"/>
              </a:rPr>
              <a:t>m</a:t>
            </a:r>
            <a:r>
              <a:rPr lang="en-US" altLang="ja-JP" sz="2800" baseline="-25000" dirty="0" smtClean="0"/>
              <a:t>1</a:t>
            </a:r>
            <a:r>
              <a:rPr lang="en-US" altLang="ja-JP" sz="2800" i="1" dirty="0" smtClean="0">
                <a:latin typeface="Times New Roman" panose="02020603050405020304" pitchFamily="18" charset="0"/>
                <a:cs typeface="Times New Roman" panose="02020603050405020304" pitchFamily="18" charset="0"/>
              </a:rPr>
              <a:t>&gt;&gt;m</a:t>
            </a:r>
            <a:r>
              <a:rPr lang="en-US" altLang="ja-JP" sz="2800" baseline="-25000" dirty="0" smtClean="0"/>
              <a:t>2</a:t>
            </a:r>
            <a:endParaRPr lang="en-US" altLang="ja-JP" sz="2800" dirty="0" smtClean="0"/>
          </a:p>
        </p:txBody>
      </p:sp>
      <p:sp>
        <p:nvSpPr>
          <p:cNvPr id="20" name="正方形/長方形 19"/>
          <p:cNvSpPr/>
          <p:nvPr/>
        </p:nvSpPr>
        <p:spPr>
          <a:xfrm>
            <a:off x="8819544" y="7314128"/>
            <a:ext cx="2386365" cy="9581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10480313" y="7029155"/>
            <a:ext cx="4255706" cy="4038258"/>
            <a:chOff x="11239193" y="8210702"/>
            <a:chExt cx="4255706" cy="4038258"/>
          </a:xfrm>
        </p:grpSpPr>
        <p:grpSp>
          <p:nvGrpSpPr>
            <p:cNvPr id="102" name="グループ化 101"/>
            <p:cNvGrpSpPr/>
            <p:nvPr/>
          </p:nvGrpSpPr>
          <p:grpSpPr>
            <a:xfrm>
              <a:off x="11239193" y="8210702"/>
              <a:ext cx="4255706" cy="4038258"/>
              <a:chOff x="1034058" y="1039889"/>
              <a:chExt cx="3582172" cy="3399139"/>
            </a:xfrm>
          </p:grpSpPr>
          <p:sp>
            <p:nvSpPr>
              <p:cNvPr id="103" name="テキスト ボックス 102"/>
              <p:cNvSpPr txBox="1"/>
              <p:nvPr/>
            </p:nvSpPr>
            <p:spPr>
              <a:xfrm>
                <a:off x="2261575" y="2206616"/>
                <a:ext cx="432048" cy="284972"/>
              </a:xfrm>
              <a:prstGeom prst="rect">
                <a:avLst/>
              </a:prstGeom>
              <a:noFill/>
              <a:ln w="12700">
                <a:noFill/>
              </a:ln>
            </p:spPr>
            <p:txBody>
              <a:bodyPr wrap="square" rtlCol="0">
                <a:spAutoFit/>
              </a:bodyPr>
              <a:lstStyle/>
              <a:p>
                <a:pPr algn="ctr"/>
                <a:r>
                  <a:rPr lang="en-US" altLang="ja-JP" sz="1600" i="1" dirty="0">
                    <a:latin typeface="Times New Roman" panose="02020603050405020304" pitchFamily="18" charset="0"/>
                    <a:cs typeface="Times New Roman" panose="02020603050405020304" pitchFamily="18" charset="0"/>
                  </a:rPr>
                  <a:t>k</a:t>
                </a:r>
                <a:r>
                  <a:rPr lang="en-US" altLang="ja-JP" sz="1600" baseline="-25000" dirty="0">
                    <a:latin typeface="Times New Roman" panose="02020603050405020304" pitchFamily="18" charset="0"/>
                    <a:cs typeface="Times New Roman" panose="02020603050405020304" pitchFamily="18" charset="0"/>
                  </a:rPr>
                  <a:t>2</a:t>
                </a:r>
                <a:endParaRPr kumimoji="1" lang="ja-JP" altLang="en-US" sz="1600" dirty="0">
                  <a:latin typeface="Times New Roman" panose="02020603050405020304" pitchFamily="18" charset="0"/>
                  <a:cs typeface="Times New Roman" panose="02020603050405020304" pitchFamily="18" charset="0"/>
                </a:endParaRPr>
              </a:p>
            </p:txBody>
          </p:sp>
          <p:sp>
            <p:nvSpPr>
              <p:cNvPr id="104" name="テキスト ボックス 103"/>
              <p:cNvSpPr txBox="1"/>
              <p:nvPr/>
            </p:nvSpPr>
            <p:spPr>
              <a:xfrm>
                <a:off x="2277463" y="3558682"/>
                <a:ext cx="432048" cy="284972"/>
              </a:xfrm>
              <a:prstGeom prst="rect">
                <a:avLst/>
              </a:prstGeom>
              <a:noFill/>
              <a:ln w="12700">
                <a:noFill/>
              </a:ln>
            </p:spPr>
            <p:txBody>
              <a:bodyPr wrap="square" rtlCol="0">
                <a:spAutoFit/>
              </a:bodyPr>
              <a:lstStyle/>
              <a:p>
                <a:pPr algn="ctr"/>
                <a:r>
                  <a:rPr lang="en-US" altLang="ja-JP" sz="1600" i="1" dirty="0">
                    <a:latin typeface="Times New Roman" panose="02020603050405020304" pitchFamily="18" charset="0"/>
                    <a:cs typeface="Times New Roman" panose="02020603050405020304" pitchFamily="18" charset="0"/>
                  </a:rPr>
                  <a:t>k</a:t>
                </a:r>
                <a:r>
                  <a:rPr lang="en-US" altLang="ja-JP" sz="1600" baseline="-25000" dirty="0">
                    <a:latin typeface="Times New Roman" panose="02020603050405020304" pitchFamily="18" charset="0"/>
                    <a:cs typeface="Times New Roman" panose="02020603050405020304" pitchFamily="18" charset="0"/>
                  </a:rPr>
                  <a:t>1</a:t>
                </a:r>
                <a:endParaRPr kumimoji="1" lang="ja-JP" altLang="en-US" sz="1600" dirty="0">
                  <a:latin typeface="Times New Roman" panose="02020603050405020304" pitchFamily="18" charset="0"/>
                  <a:cs typeface="Times New Roman" panose="02020603050405020304" pitchFamily="18" charset="0"/>
                </a:endParaRPr>
              </a:p>
            </p:txBody>
          </p:sp>
          <p:sp>
            <p:nvSpPr>
              <p:cNvPr id="105" name="テキスト ボックス 104"/>
              <p:cNvSpPr txBox="1"/>
              <p:nvPr/>
            </p:nvSpPr>
            <p:spPr>
              <a:xfrm>
                <a:off x="3268067" y="2226534"/>
                <a:ext cx="432048" cy="284972"/>
              </a:xfrm>
              <a:prstGeom prst="rect">
                <a:avLst/>
              </a:prstGeom>
              <a:noFill/>
              <a:ln w="12700">
                <a:noFill/>
              </a:ln>
            </p:spPr>
            <p:txBody>
              <a:bodyPr wrap="square" rtlCol="0">
                <a:spAutoFit/>
              </a:bodyPr>
              <a:lstStyle/>
              <a:p>
                <a:pPr algn="ctr"/>
                <a:r>
                  <a:rPr lang="en-US" altLang="ja-JP" sz="1600" i="1" dirty="0" smtClean="0">
                    <a:latin typeface="Times New Roman" panose="02020603050405020304" pitchFamily="18" charset="0"/>
                    <a:cs typeface="Times New Roman" panose="02020603050405020304" pitchFamily="18" charset="0"/>
                  </a:rPr>
                  <a:t>c</a:t>
                </a:r>
                <a:r>
                  <a:rPr lang="en-US" altLang="ja-JP" sz="1600" baseline="-25000" dirty="0" smtClean="0">
                    <a:latin typeface="Times New Roman" panose="02020603050405020304" pitchFamily="18" charset="0"/>
                    <a:cs typeface="Times New Roman" panose="02020603050405020304" pitchFamily="18" charset="0"/>
                  </a:rPr>
                  <a:t>2</a:t>
                </a:r>
                <a:endParaRPr kumimoji="1" lang="ja-JP" altLang="en-US" sz="1600" dirty="0">
                  <a:latin typeface="Times New Roman" panose="02020603050405020304" pitchFamily="18" charset="0"/>
                  <a:cs typeface="Times New Roman" panose="02020603050405020304" pitchFamily="18" charset="0"/>
                </a:endParaRPr>
              </a:p>
            </p:txBody>
          </p:sp>
          <p:sp>
            <p:nvSpPr>
              <p:cNvPr id="106" name="テキスト ボックス 105"/>
              <p:cNvSpPr txBox="1"/>
              <p:nvPr/>
            </p:nvSpPr>
            <p:spPr>
              <a:xfrm>
                <a:off x="3266713" y="3498979"/>
                <a:ext cx="432048" cy="284972"/>
              </a:xfrm>
              <a:prstGeom prst="rect">
                <a:avLst/>
              </a:prstGeom>
              <a:noFill/>
              <a:ln w="12700">
                <a:noFill/>
              </a:ln>
            </p:spPr>
            <p:txBody>
              <a:bodyPr wrap="square" rtlCol="0">
                <a:spAutoFit/>
              </a:bodyPr>
              <a:lstStyle/>
              <a:p>
                <a:pPr algn="ctr"/>
                <a:r>
                  <a:rPr lang="en-US" altLang="ja-JP" sz="1600" i="1" dirty="0" smtClean="0">
                    <a:latin typeface="Times New Roman" panose="02020603050405020304" pitchFamily="18" charset="0"/>
                    <a:cs typeface="Times New Roman" panose="02020603050405020304" pitchFamily="18" charset="0"/>
                  </a:rPr>
                  <a:t>c</a:t>
                </a:r>
                <a:r>
                  <a:rPr lang="en-US" altLang="ja-JP" sz="1600" baseline="-25000" dirty="0" smtClean="0">
                    <a:latin typeface="Times New Roman" panose="02020603050405020304" pitchFamily="18" charset="0"/>
                    <a:cs typeface="Times New Roman" panose="02020603050405020304" pitchFamily="18" charset="0"/>
                  </a:rPr>
                  <a:t>1</a:t>
                </a:r>
                <a:endParaRPr kumimoji="1" lang="ja-JP" altLang="en-US" sz="1600" dirty="0">
                  <a:latin typeface="Times New Roman" panose="02020603050405020304" pitchFamily="18" charset="0"/>
                  <a:cs typeface="Times New Roman" panose="02020603050405020304" pitchFamily="18" charset="0"/>
                </a:endParaRPr>
              </a:p>
            </p:txBody>
          </p:sp>
          <p:grpSp>
            <p:nvGrpSpPr>
              <p:cNvPr id="107" name="グループ化 106"/>
              <p:cNvGrpSpPr/>
              <p:nvPr/>
            </p:nvGrpSpPr>
            <p:grpSpPr>
              <a:xfrm>
                <a:off x="1034058" y="1496292"/>
                <a:ext cx="2905094" cy="2942736"/>
                <a:chOff x="1465858" y="86592"/>
                <a:chExt cx="2905094" cy="2942736"/>
              </a:xfrm>
            </p:grpSpPr>
            <p:grpSp>
              <p:nvGrpSpPr>
                <p:cNvPr id="113" name="グループ化 112"/>
                <p:cNvGrpSpPr/>
                <p:nvPr/>
              </p:nvGrpSpPr>
              <p:grpSpPr>
                <a:xfrm>
                  <a:off x="1842100" y="86592"/>
                  <a:ext cx="2528852" cy="2942736"/>
                  <a:chOff x="1842100" y="86592"/>
                  <a:chExt cx="2528852" cy="2942736"/>
                </a:xfrm>
              </p:grpSpPr>
              <p:sp>
                <p:nvSpPr>
                  <p:cNvPr id="115" name="正方形/長方形 114"/>
                  <p:cNvSpPr/>
                  <p:nvPr/>
                </p:nvSpPr>
                <p:spPr>
                  <a:xfrm>
                    <a:off x="2979892" y="105629"/>
                    <a:ext cx="751051" cy="501087"/>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algn="ctr"/>
                    <a:r>
                      <a:rPr lang="en-US" altLang="ja-JP" sz="2000" i="1" dirty="0">
                        <a:latin typeface="Times New Roman" panose="02020603050405020304" pitchFamily="18" charset="0"/>
                        <a:cs typeface="Times New Roman" panose="02020603050405020304" pitchFamily="18" charset="0"/>
                      </a:rPr>
                      <a:t>m</a:t>
                    </a:r>
                    <a:r>
                      <a:rPr lang="en-US" altLang="ja-JP" sz="2000" baseline="-25000" dirty="0">
                        <a:latin typeface="Times New Roman" panose="02020603050405020304" pitchFamily="18" charset="0"/>
                        <a:cs typeface="Times New Roman" panose="02020603050405020304" pitchFamily="18" charset="0"/>
                      </a:rPr>
                      <a:t>2</a:t>
                    </a:r>
                    <a:endParaRPr lang="ja-JP" altLang="en-US" sz="2000" baseline="-25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6" name="正方形/長方形 115"/>
                      <p:cNvSpPr/>
                      <p:nvPr/>
                    </p:nvSpPr>
                    <p:spPr>
                      <a:xfrm>
                        <a:off x="2455318" y="1398805"/>
                        <a:ext cx="1800200" cy="54006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sz="2000" b="0" i="1" smtClean="0">
                                      <a:latin typeface="Cambria Math" panose="02040503050406030204" pitchFamily="18" charset="0"/>
                                      <a:cs typeface="Times New Roman" panose="02020603050405020304" pitchFamily="18" charset="0"/>
                                    </a:rPr>
                                  </m:ctrlPr>
                                </m:sSubPr>
                                <m:e>
                                  <m:r>
                                    <a:rPr lang="en-US" altLang="ja-JP" sz="2000" b="0" i="1" smtClean="0">
                                      <a:latin typeface="Cambria Math" panose="02040503050406030204" pitchFamily="18" charset="0"/>
                                      <a:cs typeface="Times New Roman" panose="02020603050405020304" pitchFamily="18" charset="0"/>
                                    </a:rPr>
                                    <m:t>𝑚</m:t>
                                  </m:r>
                                </m:e>
                                <m:sub>
                                  <m:r>
                                    <a:rPr lang="en-US" altLang="ja-JP" sz="2000" b="0" i="1" smtClean="0">
                                      <a:latin typeface="Cambria Math" panose="02040503050406030204" pitchFamily="18" charset="0"/>
                                      <a:cs typeface="Times New Roman" panose="02020603050405020304" pitchFamily="18" charset="0"/>
                                    </a:rPr>
                                    <m:t>1</m:t>
                                  </m:r>
                                </m:sub>
                              </m:sSub>
                            </m:oMath>
                          </m:oMathPara>
                        </a14:m>
                        <a:endParaRPr lang="ja-JP" altLang="en-US" sz="2000" baseline="-25000" dirty="0">
                          <a:latin typeface="Times New Roman" panose="02020603050405020304" pitchFamily="18" charset="0"/>
                          <a:cs typeface="Times New Roman" panose="02020603050405020304" pitchFamily="18" charset="0"/>
                        </a:endParaRPr>
                      </a:p>
                    </p:txBody>
                  </p:sp>
                </mc:Choice>
                <mc:Fallback xmlns="">
                  <p:sp>
                    <p:nvSpPr>
                      <p:cNvPr id="322" name="正方形/長方形 321"/>
                      <p:cNvSpPr>
                        <a:spLocks noRot="1" noChangeAspect="1" noMove="1" noResize="1" noEditPoints="1" noAdjustHandles="1" noChangeArrowheads="1" noChangeShapeType="1" noTextEdit="1"/>
                      </p:cNvSpPr>
                      <p:nvPr/>
                    </p:nvSpPr>
                    <p:spPr>
                      <a:xfrm>
                        <a:off x="2455318" y="1398805"/>
                        <a:ext cx="1800200" cy="540060"/>
                      </a:xfrm>
                      <a:prstGeom prst="rect">
                        <a:avLst/>
                      </a:prstGeom>
                      <a:blipFill>
                        <a:blip r:embed="rId20"/>
                        <a:stretch>
                          <a:fillRect/>
                        </a:stretch>
                      </a:blipFill>
                      <a:ln w="25400" cap="flat" cmpd="sng" algn="ctr">
                        <a:solidFill>
                          <a:sysClr val="windowText" lastClr="000000"/>
                        </a:solidFill>
                        <a:prstDash val="solid"/>
                      </a:ln>
                      <a:effectLst/>
                    </p:spPr>
                    <p:txBody>
                      <a:bodyPr/>
                      <a:lstStyle/>
                      <a:p>
                        <a:r>
                          <a:rPr lang="ja-JP" altLang="en-US">
                            <a:noFill/>
                          </a:rPr>
                          <a:t> </a:t>
                        </a:r>
                      </a:p>
                    </p:txBody>
                  </p:sp>
                </mc:Fallback>
              </mc:AlternateContent>
              <p:grpSp>
                <p:nvGrpSpPr>
                  <p:cNvPr id="117" name="グループ化 116"/>
                  <p:cNvGrpSpPr/>
                  <p:nvPr/>
                </p:nvGrpSpPr>
                <p:grpSpPr>
                  <a:xfrm>
                    <a:off x="3075035" y="606717"/>
                    <a:ext cx="244379" cy="792088"/>
                    <a:chOff x="1735333" y="2222866"/>
                    <a:chExt cx="244379" cy="792088"/>
                  </a:xfrm>
                </p:grpSpPr>
                <p:grpSp>
                  <p:nvGrpSpPr>
                    <p:cNvPr id="160" name="グループ化 159"/>
                    <p:cNvGrpSpPr/>
                    <p:nvPr/>
                  </p:nvGrpSpPr>
                  <p:grpSpPr>
                    <a:xfrm>
                      <a:off x="1735335" y="2510898"/>
                      <a:ext cx="244377" cy="108012"/>
                      <a:chOff x="1735335" y="2510898"/>
                      <a:chExt cx="244377" cy="108012"/>
                    </a:xfrm>
                  </p:grpSpPr>
                  <p:cxnSp>
                    <p:nvCxnSpPr>
                      <p:cNvPr id="172" name="直線コネクタ 171"/>
                      <p:cNvCxnSpPr/>
                      <p:nvPr/>
                    </p:nvCxnSpPr>
                    <p:spPr>
                      <a:xfrm>
                        <a:off x="1735335" y="2510898"/>
                        <a:ext cx="244377" cy="54006"/>
                      </a:xfrm>
                      <a:prstGeom prst="line">
                        <a:avLst/>
                      </a:prstGeom>
                      <a:noFill/>
                      <a:ln w="28575" cap="rnd" cmpd="sng" algn="ctr">
                        <a:solidFill>
                          <a:sysClr val="windowText" lastClr="000000">
                            <a:shade val="95000"/>
                            <a:satMod val="105000"/>
                          </a:sysClr>
                        </a:solidFill>
                        <a:prstDash val="solid"/>
                      </a:ln>
                      <a:effectLst/>
                    </p:spPr>
                  </p:cxnSp>
                  <p:cxnSp>
                    <p:nvCxnSpPr>
                      <p:cNvPr id="173" name="直線コネクタ 172"/>
                      <p:cNvCxnSpPr/>
                      <p:nvPr/>
                    </p:nvCxnSpPr>
                    <p:spPr>
                      <a:xfrm flipH="1">
                        <a:off x="1735335" y="2564904"/>
                        <a:ext cx="244377" cy="54006"/>
                      </a:xfrm>
                      <a:prstGeom prst="line">
                        <a:avLst/>
                      </a:prstGeom>
                      <a:noFill/>
                      <a:ln w="28575" cap="rnd" cmpd="sng" algn="ctr">
                        <a:solidFill>
                          <a:sysClr val="windowText" lastClr="000000">
                            <a:shade val="95000"/>
                            <a:satMod val="105000"/>
                          </a:sysClr>
                        </a:solidFill>
                        <a:prstDash val="solid"/>
                      </a:ln>
                      <a:effectLst/>
                    </p:spPr>
                  </p:cxnSp>
                </p:grpSp>
                <p:grpSp>
                  <p:nvGrpSpPr>
                    <p:cNvPr id="161" name="グループ化 160"/>
                    <p:cNvGrpSpPr/>
                    <p:nvPr/>
                  </p:nvGrpSpPr>
                  <p:grpSpPr>
                    <a:xfrm>
                      <a:off x="1735334" y="2619555"/>
                      <a:ext cx="244377" cy="108012"/>
                      <a:chOff x="1735335" y="2510898"/>
                      <a:chExt cx="244377" cy="108012"/>
                    </a:xfrm>
                  </p:grpSpPr>
                  <p:cxnSp>
                    <p:nvCxnSpPr>
                      <p:cNvPr id="170" name="直線コネクタ 169"/>
                      <p:cNvCxnSpPr/>
                      <p:nvPr/>
                    </p:nvCxnSpPr>
                    <p:spPr>
                      <a:xfrm>
                        <a:off x="1735335" y="2510898"/>
                        <a:ext cx="244377" cy="54006"/>
                      </a:xfrm>
                      <a:prstGeom prst="line">
                        <a:avLst/>
                      </a:prstGeom>
                      <a:noFill/>
                      <a:ln w="28575" cap="rnd" cmpd="sng" algn="ctr">
                        <a:solidFill>
                          <a:sysClr val="windowText" lastClr="000000">
                            <a:shade val="95000"/>
                            <a:satMod val="105000"/>
                          </a:sysClr>
                        </a:solidFill>
                        <a:prstDash val="solid"/>
                      </a:ln>
                      <a:effectLst/>
                    </p:spPr>
                  </p:cxnSp>
                  <p:cxnSp>
                    <p:nvCxnSpPr>
                      <p:cNvPr id="171" name="直線コネクタ 170"/>
                      <p:cNvCxnSpPr/>
                      <p:nvPr/>
                    </p:nvCxnSpPr>
                    <p:spPr>
                      <a:xfrm flipH="1">
                        <a:off x="1735335" y="2564904"/>
                        <a:ext cx="244377" cy="54006"/>
                      </a:xfrm>
                      <a:prstGeom prst="line">
                        <a:avLst/>
                      </a:prstGeom>
                      <a:noFill/>
                      <a:ln w="28575" cap="rnd" cmpd="sng" algn="ctr">
                        <a:solidFill>
                          <a:sysClr val="windowText" lastClr="000000">
                            <a:shade val="95000"/>
                            <a:satMod val="105000"/>
                          </a:sysClr>
                        </a:solidFill>
                        <a:prstDash val="solid"/>
                      </a:ln>
                      <a:effectLst/>
                    </p:spPr>
                  </p:cxnSp>
                </p:grpSp>
                <p:grpSp>
                  <p:nvGrpSpPr>
                    <p:cNvPr id="162" name="グループ化 161"/>
                    <p:cNvGrpSpPr/>
                    <p:nvPr/>
                  </p:nvGrpSpPr>
                  <p:grpSpPr>
                    <a:xfrm flipV="1">
                      <a:off x="1735333" y="2385817"/>
                      <a:ext cx="244378" cy="126067"/>
                      <a:chOff x="1735335" y="2510898"/>
                      <a:chExt cx="244378" cy="126067"/>
                    </a:xfrm>
                  </p:grpSpPr>
                  <p:cxnSp>
                    <p:nvCxnSpPr>
                      <p:cNvPr id="168" name="直線コネクタ 167"/>
                      <p:cNvCxnSpPr/>
                      <p:nvPr/>
                    </p:nvCxnSpPr>
                    <p:spPr>
                      <a:xfrm>
                        <a:off x="1735335" y="2510898"/>
                        <a:ext cx="244377" cy="54006"/>
                      </a:xfrm>
                      <a:prstGeom prst="line">
                        <a:avLst/>
                      </a:prstGeom>
                      <a:noFill/>
                      <a:ln w="28575" cap="rnd" cmpd="sng" algn="ctr">
                        <a:solidFill>
                          <a:sysClr val="windowText" lastClr="000000">
                            <a:shade val="95000"/>
                            <a:satMod val="105000"/>
                          </a:sysClr>
                        </a:solidFill>
                        <a:prstDash val="solid"/>
                      </a:ln>
                      <a:effectLst/>
                    </p:spPr>
                  </p:cxnSp>
                  <p:cxnSp>
                    <p:nvCxnSpPr>
                      <p:cNvPr id="169" name="直線コネクタ 168"/>
                      <p:cNvCxnSpPr/>
                      <p:nvPr/>
                    </p:nvCxnSpPr>
                    <p:spPr>
                      <a:xfrm flipH="1">
                        <a:off x="1835698" y="2565875"/>
                        <a:ext cx="144015" cy="71090"/>
                      </a:xfrm>
                      <a:prstGeom prst="line">
                        <a:avLst/>
                      </a:prstGeom>
                      <a:noFill/>
                      <a:ln w="28575" cap="rnd" cmpd="sng" algn="ctr">
                        <a:solidFill>
                          <a:sysClr val="windowText" lastClr="000000">
                            <a:shade val="95000"/>
                            <a:satMod val="105000"/>
                          </a:sysClr>
                        </a:solidFill>
                        <a:prstDash val="solid"/>
                      </a:ln>
                      <a:effectLst/>
                    </p:spPr>
                  </p:cxnSp>
                </p:grpSp>
                <p:grpSp>
                  <p:nvGrpSpPr>
                    <p:cNvPr id="163" name="グループ化 162"/>
                    <p:cNvGrpSpPr/>
                    <p:nvPr/>
                  </p:nvGrpSpPr>
                  <p:grpSpPr>
                    <a:xfrm>
                      <a:off x="1735333" y="2725936"/>
                      <a:ext cx="244378" cy="126067"/>
                      <a:chOff x="1735335" y="2510898"/>
                      <a:chExt cx="244378" cy="126067"/>
                    </a:xfrm>
                  </p:grpSpPr>
                  <p:cxnSp>
                    <p:nvCxnSpPr>
                      <p:cNvPr id="166" name="直線コネクタ 165"/>
                      <p:cNvCxnSpPr/>
                      <p:nvPr/>
                    </p:nvCxnSpPr>
                    <p:spPr>
                      <a:xfrm>
                        <a:off x="1735335" y="2510898"/>
                        <a:ext cx="244377" cy="54006"/>
                      </a:xfrm>
                      <a:prstGeom prst="line">
                        <a:avLst/>
                      </a:prstGeom>
                      <a:noFill/>
                      <a:ln w="28575" cap="rnd" cmpd="sng" algn="ctr">
                        <a:solidFill>
                          <a:sysClr val="windowText" lastClr="000000">
                            <a:shade val="95000"/>
                            <a:satMod val="105000"/>
                          </a:sysClr>
                        </a:solidFill>
                        <a:prstDash val="solid"/>
                      </a:ln>
                      <a:effectLst/>
                    </p:spPr>
                  </p:cxnSp>
                  <p:cxnSp>
                    <p:nvCxnSpPr>
                      <p:cNvPr id="167" name="直線コネクタ 166"/>
                      <p:cNvCxnSpPr/>
                      <p:nvPr/>
                    </p:nvCxnSpPr>
                    <p:spPr>
                      <a:xfrm flipH="1">
                        <a:off x="1835698" y="2565875"/>
                        <a:ext cx="144015" cy="71090"/>
                      </a:xfrm>
                      <a:prstGeom prst="line">
                        <a:avLst/>
                      </a:prstGeom>
                      <a:noFill/>
                      <a:ln w="28575" cap="rnd" cmpd="sng" algn="ctr">
                        <a:solidFill>
                          <a:sysClr val="windowText" lastClr="000000">
                            <a:shade val="95000"/>
                            <a:satMod val="105000"/>
                          </a:sysClr>
                        </a:solidFill>
                        <a:prstDash val="solid"/>
                      </a:ln>
                      <a:effectLst/>
                    </p:spPr>
                  </p:cxnSp>
                </p:grpSp>
                <p:cxnSp>
                  <p:nvCxnSpPr>
                    <p:cNvPr id="164" name="直線コネクタ 163"/>
                    <p:cNvCxnSpPr/>
                    <p:nvPr/>
                  </p:nvCxnSpPr>
                  <p:spPr>
                    <a:xfrm>
                      <a:off x="1835696" y="2852003"/>
                      <a:ext cx="0" cy="162951"/>
                    </a:xfrm>
                    <a:prstGeom prst="line">
                      <a:avLst/>
                    </a:prstGeom>
                    <a:noFill/>
                    <a:ln w="28575" cap="flat" cmpd="sng" algn="ctr">
                      <a:solidFill>
                        <a:sysClr val="windowText" lastClr="000000">
                          <a:shade val="95000"/>
                          <a:satMod val="105000"/>
                        </a:sysClr>
                      </a:solidFill>
                      <a:prstDash val="solid"/>
                    </a:ln>
                    <a:effectLst/>
                  </p:spPr>
                </p:cxnSp>
                <p:cxnSp>
                  <p:nvCxnSpPr>
                    <p:cNvPr id="165" name="直線コネクタ 164"/>
                    <p:cNvCxnSpPr/>
                    <p:nvPr/>
                  </p:nvCxnSpPr>
                  <p:spPr>
                    <a:xfrm>
                      <a:off x="1835696" y="2222866"/>
                      <a:ext cx="0" cy="162951"/>
                    </a:xfrm>
                    <a:prstGeom prst="line">
                      <a:avLst/>
                    </a:prstGeom>
                    <a:noFill/>
                    <a:ln w="28575" cap="flat" cmpd="sng" algn="ctr">
                      <a:solidFill>
                        <a:sysClr val="windowText" lastClr="000000">
                          <a:shade val="95000"/>
                          <a:satMod val="105000"/>
                        </a:sysClr>
                      </a:solidFill>
                      <a:prstDash val="solid"/>
                    </a:ln>
                    <a:effectLst/>
                  </p:spPr>
                </p:cxnSp>
              </p:grpSp>
              <p:sp>
                <p:nvSpPr>
                  <p:cNvPr id="118" name="正方形/長方形 117"/>
                  <p:cNvSpPr/>
                  <p:nvPr/>
                </p:nvSpPr>
                <p:spPr>
                  <a:xfrm>
                    <a:off x="3484653" y="912630"/>
                    <a:ext cx="288032" cy="189666"/>
                  </a:xfrm>
                  <a:prstGeom prst="rect">
                    <a:avLst/>
                  </a:prstGeom>
                  <a:solidFill>
                    <a:sysClr val="window" lastClr="FFFFFF"/>
                  </a:solidFill>
                  <a:ln w="25400" cap="flat" cmpd="sng" algn="ctr">
                    <a:solidFill>
                      <a:sysClr val="windowText" lastClr="00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Times New Roman" panose="02020603050405020304" pitchFamily="18" charset="0"/>
                      <a:cs typeface="+mn-cs"/>
                    </a:endParaRPr>
                  </a:p>
                </p:txBody>
              </p:sp>
              <p:cxnSp>
                <p:nvCxnSpPr>
                  <p:cNvPr id="119" name="直線コネクタ 118"/>
                  <p:cNvCxnSpPr/>
                  <p:nvPr/>
                </p:nvCxnSpPr>
                <p:spPr>
                  <a:xfrm flipH="1">
                    <a:off x="3484640" y="912236"/>
                    <a:ext cx="297793" cy="0"/>
                  </a:xfrm>
                  <a:prstGeom prst="line">
                    <a:avLst/>
                  </a:prstGeom>
                  <a:noFill/>
                  <a:ln w="25400" cap="sq" cmpd="sng" algn="ctr">
                    <a:solidFill>
                      <a:sysClr val="window" lastClr="FFFFFF"/>
                    </a:solidFill>
                    <a:prstDash val="solid"/>
                  </a:ln>
                  <a:effectLst/>
                </p:spPr>
              </p:cxnSp>
              <p:cxnSp>
                <p:nvCxnSpPr>
                  <p:cNvPr id="121" name="直線コネクタ 120"/>
                  <p:cNvCxnSpPr>
                    <a:stCxn id="118" idx="1"/>
                    <a:endCxn id="118" idx="3"/>
                  </p:cNvCxnSpPr>
                  <p:nvPr/>
                </p:nvCxnSpPr>
                <p:spPr>
                  <a:xfrm>
                    <a:off x="3484653" y="1007463"/>
                    <a:ext cx="288032" cy="0"/>
                  </a:xfrm>
                  <a:prstGeom prst="line">
                    <a:avLst/>
                  </a:prstGeom>
                  <a:noFill/>
                  <a:ln w="28575" cap="flat" cmpd="sng" algn="ctr">
                    <a:solidFill>
                      <a:sysClr val="windowText" lastClr="000000">
                        <a:shade val="95000"/>
                        <a:satMod val="105000"/>
                      </a:sysClr>
                    </a:solidFill>
                    <a:prstDash val="sysDot"/>
                  </a:ln>
                  <a:effectLst/>
                </p:spPr>
              </p:cxnSp>
              <p:cxnSp>
                <p:nvCxnSpPr>
                  <p:cNvPr id="122" name="直線コネクタ 121"/>
                  <p:cNvCxnSpPr/>
                  <p:nvPr/>
                </p:nvCxnSpPr>
                <p:spPr>
                  <a:xfrm>
                    <a:off x="3629519" y="603465"/>
                    <a:ext cx="0" cy="396992"/>
                  </a:xfrm>
                  <a:prstGeom prst="line">
                    <a:avLst/>
                  </a:prstGeom>
                  <a:noFill/>
                  <a:ln w="28575" cap="flat" cmpd="sng" algn="ctr">
                    <a:solidFill>
                      <a:sysClr val="windowText" lastClr="000000">
                        <a:shade val="95000"/>
                        <a:satMod val="105000"/>
                      </a:sysClr>
                    </a:solidFill>
                    <a:prstDash val="sysDot"/>
                  </a:ln>
                  <a:effectLst/>
                </p:spPr>
              </p:cxnSp>
              <p:cxnSp>
                <p:nvCxnSpPr>
                  <p:cNvPr id="123" name="直線コネクタ 122"/>
                  <p:cNvCxnSpPr>
                    <a:stCxn id="118" idx="2"/>
                  </p:cNvCxnSpPr>
                  <p:nvPr/>
                </p:nvCxnSpPr>
                <p:spPr>
                  <a:xfrm>
                    <a:off x="3628669" y="1102296"/>
                    <a:ext cx="0" cy="296509"/>
                  </a:xfrm>
                  <a:prstGeom prst="line">
                    <a:avLst/>
                  </a:prstGeom>
                  <a:noFill/>
                  <a:ln w="28575" cap="flat" cmpd="sng" algn="ctr">
                    <a:solidFill>
                      <a:sysClr val="windowText" lastClr="000000">
                        <a:shade val="95000"/>
                        <a:satMod val="105000"/>
                      </a:sysClr>
                    </a:solidFill>
                    <a:prstDash val="sysDot"/>
                  </a:ln>
                  <a:effectLst/>
                </p:spPr>
              </p:cxnSp>
              <p:cxnSp>
                <p:nvCxnSpPr>
                  <p:cNvPr id="124" name="カギ線コネクタ 55"/>
                  <p:cNvCxnSpPr>
                    <a:stCxn id="116" idx="1"/>
                  </p:cNvCxnSpPr>
                  <p:nvPr/>
                </p:nvCxnSpPr>
                <p:spPr>
                  <a:xfrm rot="10800000" flipV="1">
                    <a:off x="2167286" y="1668835"/>
                    <a:ext cx="288032" cy="360040"/>
                  </a:xfrm>
                  <a:prstGeom prst="bentConnector2">
                    <a:avLst/>
                  </a:prstGeom>
                  <a:noFill/>
                  <a:ln w="25400" cap="flat" cmpd="sng" algn="ctr">
                    <a:solidFill>
                      <a:sysClr val="windowText" lastClr="000000">
                        <a:shade val="95000"/>
                        <a:satMod val="105000"/>
                      </a:sysClr>
                    </a:solidFill>
                    <a:prstDash val="solid"/>
                    <a:tailEnd type="triangle"/>
                  </a:ln>
                  <a:effectLst/>
                </p:spPr>
              </p:cxnSp>
              <p:grpSp>
                <p:nvGrpSpPr>
                  <p:cNvPr id="125" name="グループ化 124"/>
                  <p:cNvGrpSpPr/>
                  <p:nvPr/>
                </p:nvGrpSpPr>
                <p:grpSpPr>
                  <a:xfrm>
                    <a:off x="3065220" y="1932629"/>
                    <a:ext cx="244379" cy="792088"/>
                    <a:chOff x="1735333" y="2222866"/>
                    <a:chExt cx="244379" cy="792088"/>
                  </a:xfrm>
                </p:grpSpPr>
                <p:grpSp>
                  <p:nvGrpSpPr>
                    <p:cNvPr id="146" name="グループ化 145"/>
                    <p:cNvGrpSpPr/>
                    <p:nvPr/>
                  </p:nvGrpSpPr>
                  <p:grpSpPr>
                    <a:xfrm>
                      <a:off x="1735335" y="2510898"/>
                      <a:ext cx="244377" cy="108012"/>
                      <a:chOff x="1735335" y="2510898"/>
                      <a:chExt cx="244377" cy="108012"/>
                    </a:xfrm>
                  </p:grpSpPr>
                  <p:cxnSp>
                    <p:nvCxnSpPr>
                      <p:cNvPr id="158" name="直線コネクタ 157"/>
                      <p:cNvCxnSpPr/>
                      <p:nvPr/>
                    </p:nvCxnSpPr>
                    <p:spPr>
                      <a:xfrm>
                        <a:off x="1735335" y="2510898"/>
                        <a:ext cx="244377" cy="54006"/>
                      </a:xfrm>
                      <a:prstGeom prst="line">
                        <a:avLst/>
                      </a:prstGeom>
                      <a:noFill/>
                      <a:ln w="28575" cap="rnd" cmpd="sng" algn="ctr">
                        <a:solidFill>
                          <a:sysClr val="windowText" lastClr="000000">
                            <a:shade val="95000"/>
                            <a:satMod val="105000"/>
                          </a:sysClr>
                        </a:solidFill>
                        <a:prstDash val="solid"/>
                      </a:ln>
                      <a:effectLst/>
                    </p:spPr>
                  </p:cxnSp>
                  <p:cxnSp>
                    <p:nvCxnSpPr>
                      <p:cNvPr id="159" name="直線コネクタ 158"/>
                      <p:cNvCxnSpPr/>
                      <p:nvPr/>
                    </p:nvCxnSpPr>
                    <p:spPr>
                      <a:xfrm flipH="1">
                        <a:off x="1735335" y="2564904"/>
                        <a:ext cx="244377" cy="54006"/>
                      </a:xfrm>
                      <a:prstGeom prst="line">
                        <a:avLst/>
                      </a:prstGeom>
                      <a:noFill/>
                      <a:ln w="28575" cap="rnd" cmpd="sng" algn="ctr">
                        <a:solidFill>
                          <a:sysClr val="windowText" lastClr="000000">
                            <a:shade val="95000"/>
                            <a:satMod val="105000"/>
                          </a:sysClr>
                        </a:solidFill>
                        <a:prstDash val="solid"/>
                      </a:ln>
                      <a:effectLst/>
                    </p:spPr>
                  </p:cxnSp>
                </p:grpSp>
                <p:grpSp>
                  <p:nvGrpSpPr>
                    <p:cNvPr id="147" name="グループ化 146"/>
                    <p:cNvGrpSpPr/>
                    <p:nvPr/>
                  </p:nvGrpSpPr>
                  <p:grpSpPr>
                    <a:xfrm>
                      <a:off x="1735334" y="2619555"/>
                      <a:ext cx="244377" cy="108012"/>
                      <a:chOff x="1735335" y="2510898"/>
                      <a:chExt cx="244377" cy="108012"/>
                    </a:xfrm>
                  </p:grpSpPr>
                  <p:cxnSp>
                    <p:nvCxnSpPr>
                      <p:cNvPr id="156" name="直線コネクタ 155"/>
                      <p:cNvCxnSpPr/>
                      <p:nvPr/>
                    </p:nvCxnSpPr>
                    <p:spPr>
                      <a:xfrm>
                        <a:off x="1735335" y="2510898"/>
                        <a:ext cx="244377" cy="54006"/>
                      </a:xfrm>
                      <a:prstGeom prst="line">
                        <a:avLst/>
                      </a:prstGeom>
                      <a:noFill/>
                      <a:ln w="28575" cap="rnd" cmpd="sng" algn="ctr">
                        <a:solidFill>
                          <a:sysClr val="windowText" lastClr="000000">
                            <a:shade val="95000"/>
                            <a:satMod val="105000"/>
                          </a:sysClr>
                        </a:solidFill>
                        <a:prstDash val="solid"/>
                      </a:ln>
                      <a:effectLst/>
                    </p:spPr>
                  </p:cxnSp>
                  <p:cxnSp>
                    <p:nvCxnSpPr>
                      <p:cNvPr id="157" name="直線コネクタ 156"/>
                      <p:cNvCxnSpPr/>
                      <p:nvPr/>
                    </p:nvCxnSpPr>
                    <p:spPr>
                      <a:xfrm flipH="1">
                        <a:off x="1735335" y="2564904"/>
                        <a:ext cx="244377" cy="54006"/>
                      </a:xfrm>
                      <a:prstGeom prst="line">
                        <a:avLst/>
                      </a:prstGeom>
                      <a:noFill/>
                      <a:ln w="28575" cap="rnd" cmpd="sng" algn="ctr">
                        <a:solidFill>
                          <a:sysClr val="windowText" lastClr="000000">
                            <a:shade val="95000"/>
                            <a:satMod val="105000"/>
                          </a:sysClr>
                        </a:solidFill>
                        <a:prstDash val="solid"/>
                      </a:ln>
                      <a:effectLst/>
                    </p:spPr>
                  </p:cxnSp>
                </p:grpSp>
                <p:grpSp>
                  <p:nvGrpSpPr>
                    <p:cNvPr id="148" name="グループ化 147"/>
                    <p:cNvGrpSpPr/>
                    <p:nvPr/>
                  </p:nvGrpSpPr>
                  <p:grpSpPr>
                    <a:xfrm flipV="1">
                      <a:off x="1735333" y="2385817"/>
                      <a:ext cx="244378" cy="126067"/>
                      <a:chOff x="1735335" y="2510898"/>
                      <a:chExt cx="244378" cy="126067"/>
                    </a:xfrm>
                  </p:grpSpPr>
                  <p:cxnSp>
                    <p:nvCxnSpPr>
                      <p:cNvPr id="154" name="直線コネクタ 153"/>
                      <p:cNvCxnSpPr/>
                      <p:nvPr/>
                    </p:nvCxnSpPr>
                    <p:spPr>
                      <a:xfrm>
                        <a:off x="1735335" y="2510898"/>
                        <a:ext cx="244377" cy="54006"/>
                      </a:xfrm>
                      <a:prstGeom prst="line">
                        <a:avLst/>
                      </a:prstGeom>
                      <a:noFill/>
                      <a:ln w="28575" cap="rnd" cmpd="sng" algn="ctr">
                        <a:solidFill>
                          <a:sysClr val="windowText" lastClr="000000">
                            <a:shade val="95000"/>
                            <a:satMod val="105000"/>
                          </a:sysClr>
                        </a:solidFill>
                        <a:prstDash val="solid"/>
                      </a:ln>
                      <a:effectLst/>
                    </p:spPr>
                  </p:cxnSp>
                  <p:cxnSp>
                    <p:nvCxnSpPr>
                      <p:cNvPr id="155" name="直線コネクタ 154"/>
                      <p:cNvCxnSpPr/>
                      <p:nvPr/>
                    </p:nvCxnSpPr>
                    <p:spPr>
                      <a:xfrm flipH="1">
                        <a:off x="1835698" y="2565875"/>
                        <a:ext cx="144015" cy="71090"/>
                      </a:xfrm>
                      <a:prstGeom prst="line">
                        <a:avLst/>
                      </a:prstGeom>
                      <a:noFill/>
                      <a:ln w="28575" cap="rnd" cmpd="sng" algn="ctr">
                        <a:solidFill>
                          <a:sysClr val="windowText" lastClr="000000">
                            <a:shade val="95000"/>
                            <a:satMod val="105000"/>
                          </a:sysClr>
                        </a:solidFill>
                        <a:prstDash val="solid"/>
                      </a:ln>
                      <a:effectLst/>
                    </p:spPr>
                  </p:cxnSp>
                </p:grpSp>
                <p:grpSp>
                  <p:nvGrpSpPr>
                    <p:cNvPr id="149" name="グループ化 148"/>
                    <p:cNvGrpSpPr/>
                    <p:nvPr/>
                  </p:nvGrpSpPr>
                  <p:grpSpPr>
                    <a:xfrm>
                      <a:off x="1735333" y="2725936"/>
                      <a:ext cx="244378" cy="126067"/>
                      <a:chOff x="1735335" y="2510898"/>
                      <a:chExt cx="244378" cy="126067"/>
                    </a:xfrm>
                  </p:grpSpPr>
                  <p:cxnSp>
                    <p:nvCxnSpPr>
                      <p:cNvPr id="152" name="直線コネクタ 151"/>
                      <p:cNvCxnSpPr/>
                      <p:nvPr/>
                    </p:nvCxnSpPr>
                    <p:spPr>
                      <a:xfrm>
                        <a:off x="1735335" y="2510898"/>
                        <a:ext cx="244377" cy="54006"/>
                      </a:xfrm>
                      <a:prstGeom prst="line">
                        <a:avLst/>
                      </a:prstGeom>
                      <a:noFill/>
                      <a:ln w="28575" cap="rnd" cmpd="sng" algn="ctr">
                        <a:solidFill>
                          <a:sysClr val="windowText" lastClr="000000">
                            <a:shade val="95000"/>
                            <a:satMod val="105000"/>
                          </a:sysClr>
                        </a:solidFill>
                        <a:prstDash val="solid"/>
                      </a:ln>
                      <a:effectLst/>
                    </p:spPr>
                  </p:cxnSp>
                  <p:cxnSp>
                    <p:nvCxnSpPr>
                      <p:cNvPr id="153" name="直線コネクタ 152"/>
                      <p:cNvCxnSpPr/>
                      <p:nvPr/>
                    </p:nvCxnSpPr>
                    <p:spPr>
                      <a:xfrm flipH="1">
                        <a:off x="1835698" y="2565875"/>
                        <a:ext cx="144015" cy="71090"/>
                      </a:xfrm>
                      <a:prstGeom prst="line">
                        <a:avLst/>
                      </a:prstGeom>
                      <a:noFill/>
                      <a:ln w="28575" cap="rnd" cmpd="sng" algn="ctr">
                        <a:solidFill>
                          <a:sysClr val="windowText" lastClr="000000">
                            <a:shade val="95000"/>
                            <a:satMod val="105000"/>
                          </a:sysClr>
                        </a:solidFill>
                        <a:prstDash val="solid"/>
                      </a:ln>
                      <a:effectLst/>
                    </p:spPr>
                  </p:cxnSp>
                </p:grpSp>
                <p:cxnSp>
                  <p:nvCxnSpPr>
                    <p:cNvPr id="150" name="直線コネクタ 149"/>
                    <p:cNvCxnSpPr/>
                    <p:nvPr/>
                  </p:nvCxnSpPr>
                  <p:spPr>
                    <a:xfrm>
                      <a:off x="1835696" y="2852003"/>
                      <a:ext cx="0" cy="162951"/>
                    </a:xfrm>
                    <a:prstGeom prst="line">
                      <a:avLst/>
                    </a:prstGeom>
                    <a:noFill/>
                    <a:ln w="28575" cap="flat" cmpd="sng" algn="ctr">
                      <a:solidFill>
                        <a:sysClr val="windowText" lastClr="000000">
                          <a:shade val="95000"/>
                          <a:satMod val="105000"/>
                        </a:sysClr>
                      </a:solidFill>
                      <a:prstDash val="solid"/>
                    </a:ln>
                    <a:effectLst/>
                  </p:spPr>
                </p:cxnSp>
                <p:cxnSp>
                  <p:nvCxnSpPr>
                    <p:cNvPr id="151" name="直線コネクタ 150"/>
                    <p:cNvCxnSpPr/>
                    <p:nvPr/>
                  </p:nvCxnSpPr>
                  <p:spPr>
                    <a:xfrm>
                      <a:off x="1835696" y="2222866"/>
                      <a:ext cx="0" cy="162951"/>
                    </a:xfrm>
                    <a:prstGeom prst="line">
                      <a:avLst/>
                    </a:prstGeom>
                    <a:noFill/>
                    <a:ln w="28575" cap="flat" cmpd="sng" algn="ctr">
                      <a:solidFill>
                        <a:sysClr val="windowText" lastClr="000000">
                          <a:shade val="95000"/>
                          <a:satMod val="105000"/>
                        </a:sysClr>
                      </a:solidFill>
                      <a:prstDash val="solid"/>
                    </a:ln>
                    <a:effectLst/>
                  </p:spPr>
                </p:cxnSp>
              </p:grpSp>
              <p:cxnSp>
                <p:nvCxnSpPr>
                  <p:cNvPr id="126" name="直線コネクタ 125"/>
                  <p:cNvCxnSpPr/>
                  <p:nvPr/>
                </p:nvCxnSpPr>
                <p:spPr>
                  <a:xfrm flipH="1">
                    <a:off x="2489201" y="2732023"/>
                    <a:ext cx="1881751" cy="0"/>
                  </a:xfrm>
                  <a:prstGeom prst="line">
                    <a:avLst/>
                  </a:prstGeom>
                  <a:noFill/>
                  <a:ln w="34925" cap="rnd" cmpd="sng" algn="ctr">
                    <a:solidFill>
                      <a:sysClr val="windowText" lastClr="000000">
                        <a:shade val="95000"/>
                        <a:satMod val="105000"/>
                      </a:sysClr>
                    </a:solidFill>
                    <a:prstDash val="solid"/>
                  </a:ln>
                  <a:effectLst/>
                </p:spPr>
              </p:cxnSp>
              <p:sp>
                <p:nvSpPr>
                  <p:cNvPr id="127" name="正方形/長方形 126"/>
                  <p:cNvSpPr/>
                  <p:nvPr/>
                </p:nvSpPr>
                <p:spPr>
                  <a:xfrm>
                    <a:off x="3491920" y="2162963"/>
                    <a:ext cx="288032" cy="189666"/>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Times New Roman" panose="02020603050405020304" pitchFamily="18" charset="0"/>
                      <a:cs typeface="+mn-cs"/>
                    </a:endParaRPr>
                  </a:p>
                </p:txBody>
              </p:sp>
              <p:cxnSp>
                <p:nvCxnSpPr>
                  <p:cNvPr id="128" name="直線コネクタ 127"/>
                  <p:cNvCxnSpPr/>
                  <p:nvPr/>
                </p:nvCxnSpPr>
                <p:spPr>
                  <a:xfrm flipH="1">
                    <a:off x="3491907" y="2162569"/>
                    <a:ext cx="297793" cy="0"/>
                  </a:xfrm>
                  <a:prstGeom prst="line">
                    <a:avLst/>
                  </a:prstGeom>
                  <a:noFill/>
                  <a:ln w="25400" cap="sq" cmpd="sng" algn="ctr">
                    <a:solidFill>
                      <a:sysClr val="window" lastClr="FFFFFF"/>
                    </a:solidFill>
                    <a:prstDash val="solid"/>
                  </a:ln>
                  <a:effectLst/>
                </p:spPr>
              </p:cxnSp>
              <p:cxnSp>
                <p:nvCxnSpPr>
                  <p:cNvPr id="129" name="直線コネクタ 128"/>
                  <p:cNvCxnSpPr>
                    <a:stCxn id="127" idx="1"/>
                    <a:endCxn id="127" idx="3"/>
                  </p:cNvCxnSpPr>
                  <p:nvPr/>
                </p:nvCxnSpPr>
                <p:spPr>
                  <a:xfrm>
                    <a:off x="3491920" y="2257796"/>
                    <a:ext cx="288032" cy="0"/>
                  </a:xfrm>
                  <a:prstGeom prst="line">
                    <a:avLst/>
                  </a:prstGeom>
                  <a:noFill/>
                  <a:ln w="28575" cap="flat" cmpd="sng" algn="ctr">
                    <a:solidFill>
                      <a:sysClr val="windowText" lastClr="000000">
                        <a:shade val="95000"/>
                        <a:satMod val="105000"/>
                      </a:sysClr>
                    </a:solidFill>
                    <a:prstDash val="solid"/>
                  </a:ln>
                  <a:effectLst/>
                </p:spPr>
              </p:cxnSp>
              <p:cxnSp>
                <p:nvCxnSpPr>
                  <p:cNvPr id="130" name="直線コネクタ 129"/>
                  <p:cNvCxnSpPr>
                    <a:stCxn id="127" idx="2"/>
                  </p:cNvCxnSpPr>
                  <p:nvPr/>
                </p:nvCxnSpPr>
                <p:spPr>
                  <a:xfrm flipH="1">
                    <a:off x="3628669" y="2352629"/>
                    <a:ext cx="7267" cy="383008"/>
                  </a:xfrm>
                  <a:prstGeom prst="line">
                    <a:avLst/>
                  </a:prstGeom>
                  <a:noFill/>
                  <a:ln w="28575" cap="flat" cmpd="sng" algn="ctr">
                    <a:solidFill>
                      <a:sysClr val="windowText" lastClr="000000">
                        <a:shade val="95000"/>
                        <a:satMod val="105000"/>
                      </a:sysClr>
                    </a:solidFill>
                    <a:prstDash val="solid"/>
                  </a:ln>
                  <a:effectLst/>
                </p:spPr>
              </p:cxnSp>
              <p:cxnSp>
                <p:nvCxnSpPr>
                  <p:cNvPr id="131" name="直線コネクタ 130"/>
                  <p:cNvCxnSpPr/>
                  <p:nvPr/>
                </p:nvCxnSpPr>
                <p:spPr>
                  <a:xfrm>
                    <a:off x="3628669" y="1932629"/>
                    <a:ext cx="0" cy="325167"/>
                  </a:xfrm>
                  <a:prstGeom prst="line">
                    <a:avLst/>
                  </a:prstGeom>
                  <a:noFill/>
                  <a:ln w="28575" cap="flat" cmpd="sng" algn="ctr">
                    <a:solidFill>
                      <a:sysClr val="windowText" lastClr="000000">
                        <a:shade val="95000"/>
                        <a:satMod val="105000"/>
                      </a:sysClr>
                    </a:solidFill>
                    <a:prstDash val="solid"/>
                  </a:ln>
                  <a:effectLst/>
                </p:spPr>
              </p:cxnSp>
              <p:sp>
                <p:nvSpPr>
                  <p:cNvPr id="132" name="フリーフォーム 114"/>
                  <p:cNvSpPr/>
                  <p:nvPr/>
                </p:nvSpPr>
                <p:spPr>
                  <a:xfrm rot="16200000">
                    <a:off x="1724622" y="2575997"/>
                    <a:ext cx="620661" cy="286001"/>
                  </a:xfrm>
                  <a:custGeom>
                    <a:avLst/>
                    <a:gdLst>
                      <a:gd name="connsiteX0" fmla="*/ 731863 w 1538688"/>
                      <a:gd name="connsiteY0" fmla="*/ 1066800 h 1066800"/>
                      <a:gd name="connsiteX1" fmla="*/ 1519263 w 1538688"/>
                      <a:gd name="connsiteY1" fmla="*/ 717550 h 1066800"/>
                      <a:gd name="connsiteX2" fmla="*/ 14313 w 1538688"/>
                      <a:gd name="connsiteY2" fmla="*/ 317500 h 1066800"/>
                      <a:gd name="connsiteX3" fmla="*/ 763613 w 1538688"/>
                      <a:gd name="connsiteY3" fmla="*/ 0 h 1066800"/>
                    </a:gdLst>
                    <a:ahLst/>
                    <a:cxnLst>
                      <a:cxn ang="0">
                        <a:pos x="connsiteX0" y="connsiteY0"/>
                      </a:cxn>
                      <a:cxn ang="0">
                        <a:pos x="connsiteX1" y="connsiteY1"/>
                      </a:cxn>
                      <a:cxn ang="0">
                        <a:pos x="connsiteX2" y="connsiteY2"/>
                      </a:cxn>
                      <a:cxn ang="0">
                        <a:pos x="connsiteX3" y="connsiteY3"/>
                      </a:cxn>
                    </a:cxnLst>
                    <a:rect l="l" t="t" r="r" b="b"/>
                    <a:pathLst>
                      <a:path w="1538688" h="1066800">
                        <a:moveTo>
                          <a:pt x="731863" y="1066800"/>
                        </a:moveTo>
                        <a:cubicBezTo>
                          <a:pt x="1185359" y="954616"/>
                          <a:pt x="1638855" y="842433"/>
                          <a:pt x="1519263" y="717550"/>
                        </a:cubicBezTo>
                        <a:cubicBezTo>
                          <a:pt x="1399671" y="592667"/>
                          <a:pt x="140255" y="437092"/>
                          <a:pt x="14313" y="317500"/>
                        </a:cubicBezTo>
                        <a:cubicBezTo>
                          <a:pt x="-111629" y="197908"/>
                          <a:pt x="631321" y="52917"/>
                          <a:pt x="763613" y="0"/>
                        </a:cubicBezTo>
                      </a:path>
                    </a:pathLst>
                  </a:custGeom>
                  <a:noFill/>
                  <a:ln w="28575" cap="flat" cmpd="sng" algn="ctr">
                    <a:solidFill>
                      <a:sysClr val="windowText" lastClr="000000">
                        <a:shade val="95000"/>
                        <a:satMod val="105000"/>
                      </a:sysClr>
                    </a:solidFill>
                    <a:prstDash val="solid"/>
                    <a:headEnd type="triangle"/>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Times New Roman" panose="02020603050405020304" pitchFamily="18" charset="0"/>
                      <a:cs typeface="+mn-cs"/>
                    </a:endParaRPr>
                  </a:p>
                </p:txBody>
              </p:sp>
              <mc:AlternateContent xmlns:mc="http://schemas.openxmlformats.org/markup-compatibility/2006" xmlns:a14="http://schemas.microsoft.com/office/drawing/2010/main">
                <mc:Choice Requires="a14">
                  <p:sp>
                    <p:nvSpPr>
                      <p:cNvPr id="133" name="テキスト ボックス 132"/>
                      <p:cNvSpPr txBox="1"/>
                      <p:nvPr/>
                    </p:nvSpPr>
                    <p:spPr>
                      <a:xfrm>
                        <a:off x="1842100" y="1383521"/>
                        <a:ext cx="417689" cy="3367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b="0" i="1" smtClean="0">
                                      <a:solidFill>
                                        <a:prstClr val="black"/>
                                      </a:solidFill>
                                      <a:latin typeface="Cambria Math" panose="02040503050406030204" pitchFamily="18" charset="0"/>
                                    </a:rPr>
                                  </m:ctrlPr>
                                </m:sSubPr>
                                <m:e>
                                  <m:r>
                                    <a:rPr lang="en-US" altLang="ja-JP" sz="2000" b="0" i="1" smtClean="0">
                                      <a:solidFill>
                                        <a:prstClr val="black"/>
                                      </a:solidFill>
                                      <a:latin typeface="Cambria Math" panose="02040503050406030204" pitchFamily="18" charset="0"/>
                                    </a:rPr>
                                    <m:t>𝑥</m:t>
                                  </m:r>
                                </m:e>
                                <m:sub>
                                  <m:r>
                                    <a:rPr lang="en-US" altLang="ja-JP" sz="2000" b="0" i="1" smtClean="0">
                                      <a:solidFill>
                                        <a:prstClr val="black"/>
                                      </a:solidFill>
                                      <a:latin typeface="Cambria Math" panose="02040503050406030204" pitchFamily="18" charset="0"/>
                                    </a:rPr>
                                    <m:t>1</m:t>
                                  </m:r>
                                </m:sub>
                              </m:sSub>
                            </m:oMath>
                          </m:oMathPara>
                        </a14:m>
                        <a:endParaRPr lang="ja-JP" altLang="en-US" sz="2000" i="1" dirty="0">
                          <a:solidFill>
                            <a:prstClr val="black"/>
                          </a:solidFill>
                          <a:latin typeface="Times New Roman" panose="02020603050405020304" pitchFamily="18" charset="0"/>
                        </a:endParaRPr>
                      </a:p>
                    </p:txBody>
                  </p:sp>
                </mc:Choice>
                <mc:Fallback xmlns="">
                  <p:sp>
                    <p:nvSpPr>
                      <p:cNvPr id="133" name="テキスト ボックス 132"/>
                      <p:cNvSpPr txBox="1">
                        <a:spLocks noRot="1" noChangeAspect="1" noMove="1" noResize="1" noEditPoints="1" noAdjustHandles="1" noChangeArrowheads="1" noChangeShapeType="1" noTextEdit="1"/>
                      </p:cNvSpPr>
                      <p:nvPr/>
                    </p:nvSpPr>
                    <p:spPr>
                      <a:xfrm>
                        <a:off x="1842100" y="1383521"/>
                        <a:ext cx="417689" cy="336786"/>
                      </a:xfrm>
                      <a:prstGeom prst="rect">
                        <a:avLst/>
                      </a:prstGeom>
                      <a:blipFill>
                        <a:blip r:embed="rId21"/>
                        <a:stretch>
                          <a:fillRect b="-15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4" name="テキスト ボックス 133"/>
                      <p:cNvSpPr txBox="1"/>
                      <p:nvPr/>
                    </p:nvSpPr>
                    <p:spPr>
                      <a:xfrm>
                        <a:off x="2324153" y="86592"/>
                        <a:ext cx="422709" cy="3367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b="0" i="1" smtClean="0">
                                      <a:solidFill>
                                        <a:prstClr val="black"/>
                                      </a:solidFill>
                                      <a:latin typeface="Cambria Math" panose="02040503050406030204" pitchFamily="18" charset="0"/>
                                    </a:rPr>
                                  </m:ctrlPr>
                                </m:sSubPr>
                                <m:e>
                                  <m:r>
                                    <a:rPr lang="en-US" altLang="ja-JP" sz="2000" b="0" i="1" smtClean="0">
                                      <a:solidFill>
                                        <a:prstClr val="black"/>
                                      </a:solidFill>
                                      <a:latin typeface="Cambria Math" panose="02040503050406030204" pitchFamily="18" charset="0"/>
                                    </a:rPr>
                                    <m:t>𝑥</m:t>
                                  </m:r>
                                </m:e>
                                <m:sub>
                                  <m:r>
                                    <a:rPr lang="en-US" altLang="ja-JP" sz="2000" b="0" i="1" smtClean="0">
                                      <a:solidFill>
                                        <a:prstClr val="black"/>
                                      </a:solidFill>
                                      <a:latin typeface="Cambria Math" panose="02040503050406030204" pitchFamily="18" charset="0"/>
                                    </a:rPr>
                                    <m:t>2</m:t>
                                  </m:r>
                                </m:sub>
                              </m:sSub>
                            </m:oMath>
                          </m:oMathPara>
                        </a14:m>
                        <a:endParaRPr lang="ja-JP" altLang="en-US" sz="2000" i="1" dirty="0">
                          <a:solidFill>
                            <a:prstClr val="black"/>
                          </a:solidFill>
                          <a:latin typeface="Times New Roman" panose="02020603050405020304" pitchFamily="18" charset="0"/>
                        </a:endParaRPr>
                      </a:p>
                    </p:txBody>
                  </p:sp>
                </mc:Choice>
                <mc:Fallback xmlns="">
                  <p:sp>
                    <p:nvSpPr>
                      <p:cNvPr id="134" name="テキスト ボックス 133"/>
                      <p:cNvSpPr txBox="1">
                        <a:spLocks noRot="1" noChangeAspect="1" noMove="1" noResize="1" noEditPoints="1" noAdjustHandles="1" noChangeArrowheads="1" noChangeShapeType="1" noTextEdit="1"/>
                      </p:cNvSpPr>
                      <p:nvPr/>
                    </p:nvSpPr>
                    <p:spPr>
                      <a:xfrm>
                        <a:off x="2324153" y="86592"/>
                        <a:ext cx="422709" cy="336786"/>
                      </a:xfrm>
                      <a:prstGeom prst="rect">
                        <a:avLst/>
                      </a:prstGeom>
                      <a:blipFill>
                        <a:blip r:embed="rId22"/>
                        <a:stretch>
                          <a:fillRect b="-1515"/>
                        </a:stretch>
                      </a:blipFill>
                    </p:spPr>
                    <p:txBody>
                      <a:bodyPr/>
                      <a:lstStyle/>
                      <a:p>
                        <a:r>
                          <a:rPr lang="ja-JP" altLang="en-US">
                            <a:noFill/>
                          </a:rPr>
                          <a:t> </a:t>
                        </a:r>
                      </a:p>
                    </p:txBody>
                  </p:sp>
                </mc:Fallback>
              </mc:AlternateContent>
              <p:cxnSp>
                <p:nvCxnSpPr>
                  <p:cNvPr id="135" name="カギ線コネクタ 150"/>
                  <p:cNvCxnSpPr/>
                  <p:nvPr/>
                </p:nvCxnSpPr>
                <p:spPr>
                  <a:xfrm rot="10800000" flipV="1">
                    <a:off x="2681502" y="393260"/>
                    <a:ext cx="288032" cy="360040"/>
                  </a:xfrm>
                  <a:prstGeom prst="bentConnector2">
                    <a:avLst/>
                  </a:prstGeom>
                  <a:noFill/>
                  <a:ln w="25400" cap="flat" cmpd="sng" algn="ctr">
                    <a:solidFill>
                      <a:sysClr val="windowText" lastClr="000000">
                        <a:shade val="95000"/>
                        <a:satMod val="105000"/>
                      </a:sysClr>
                    </a:solidFill>
                    <a:prstDash val="solid"/>
                    <a:tailEnd type="triangle"/>
                  </a:ln>
                  <a:effectLst/>
                </p:spPr>
              </p:cxnSp>
              <p:cxnSp>
                <p:nvCxnSpPr>
                  <p:cNvPr id="136" name="直線コネクタ 135"/>
                  <p:cNvCxnSpPr/>
                  <p:nvPr/>
                </p:nvCxnSpPr>
                <p:spPr>
                  <a:xfrm flipH="1">
                    <a:off x="3673138" y="2741556"/>
                    <a:ext cx="280521" cy="280521"/>
                  </a:xfrm>
                  <a:prstGeom prst="line">
                    <a:avLst/>
                  </a:prstGeom>
                  <a:noFill/>
                  <a:ln w="9525" cap="flat" cmpd="sng" algn="ctr">
                    <a:solidFill>
                      <a:sysClr val="windowText" lastClr="000000">
                        <a:shade val="95000"/>
                        <a:satMod val="105000"/>
                      </a:sysClr>
                    </a:solidFill>
                    <a:prstDash val="solid"/>
                  </a:ln>
                  <a:effectLst/>
                </p:spPr>
              </p:cxnSp>
              <p:cxnSp>
                <p:nvCxnSpPr>
                  <p:cNvPr id="137" name="直線コネクタ 136"/>
                  <p:cNvCxnSpPr/>
                  <p:nvPr/>
                </p:nvCxnSpPr>
                <p:spPr>
                  <a:xfrm flipH="1">
                    <a:off x="3880413" y="2741556"/>
                    <a:ext cx="280521" cy="280521"/>
                  </a:xfrm>
                  <a:prstGeom prst="line">
                    <a:avLst/>
                  </a:prstGeom>
                  <a:noFill/>
                  <a:ln w="9525" cap="flat" cmpd="sng" algn="ctr">
                    <a:solidFill>
                      <a:sysClr val="windowText" lastClr="000000">
                        <a:shade val="95000"/>
                        <a:satMod val="105000"/>
                      </a:sysClr>
                    </a:solidFill>
                    <a:prstDash val="solid"/>
                  </a:ln>
                  <a:effectLst/>
                </p:spPr>
              </p:cxnSp>
              <p:cxnSp>
                <p:nvCxnSpPr>
                  <p:cNvPr id="138" name="直線コネクタ 137"/>
                  <p:cNvCxnSpPr/>
                  <p:nvPr/>
                </p:nvCxnSpPr>
                <p:spPr>
                  <a:xfrm flipH="1">
                    <a:off x="4087256" y="2741556"/>
                    <a:ext cx="280521" cy="280521"/>
                  </a:xfrm>
                  <a:prstGeom prst="line">
                    <a:avLst/>
                  </a:prstGeom>
                  <a:noFill/>
                  <a:ln w="9525" cap="flat" cmpd="sng" algn="ctr">
                    <a:solidFill>
                      <a:sysClr val="windowText" lastClr="000000">
                        <a:shade val="95000"/>
                        <a:satMod val="105000"/>
                      </a:sysClr>
                    </a:solidFill>
                    <a:prstDash val="solid"/>
                  </a:ln>
                  <a:effectLst/>
                </p:spPr>
              </p:cxnSp>
              <p:cxnSp>
                <p:nvCxnSpPr>
                  <p:cNvPr id="139" name="直線コネクタ 138"/>
                  <p:cNvCxnSpPr/>
                  <p:nvPr/>
                </p:nvCxnSpPr>
                <p:spPr>
                  <a:xfrm flipH="1">
                    <a:off x="3259020" y="2741556"/>
                    <a:ext cx="280521" cy="280521"/>
                  </a:xfrm>
                  <a:prstGeom prst="line">
                    <a:avLst/>
                  </a:prstGeom>
                  <a:noFill/>
                  <a:ln w="9525" cap="flat" cmpd="sng" algn="ctr">
                    <a:solidFill>
                      <a:sysClr val="windowText" lastClr="000000">
                        <a:shade val="95000"/>
                        <a:satMod val="105000"/>
                      </a:sysClr>
                    </a:solidFill>
                    <a:prstDash val="solid"/>
                  </a:ln>
                  <a:effectLst/>
                </p:spPr>
              </p:cxnSp>
              <p:cxnSp>
                <p:nvCxnSpPr>
                  <p:cNvPr id="140" name="直線コネクタ 139"/>
                  <p:cNvCxnSpPr/>
                  <p:nvPr/>
                </p:nvCxnSpPr>
                <p:spPr>
                  <a:xfrm flipH="1">
                    <a:off x="3466295" y="2741556"/>
                    <a:ext cx="280521" cy="280521"/>
                  </a:xfrm>
                  <a:prstGeom prst="line">
                    <a:avLst/>
                  </a:prstGeom>
                  <a:noFill/>
                  <a:ln w="9525" cap="flat" cmpd="sng" algn="ctr">
                    <a:solidFill>
                      <a:sysClr val="windowText" lastClr="000000">
                        <a:shade val="95000"/>
                        <a:satMod val="105000"/>
                      </a:sysClr>
                    </a:solidFill>
                    <a:prstDash val="solid"/>
                  </a:ln>
                  <a:effectLst/>
                </p:spPr>
              </p:cxnSp>
              <p:cxnSp>
                <p:nvCxnSpPr>
                  <p:cNvPr id="141" name="直線コネクタ 140"/>
                  <p:cNvCxnSpPr/>
                  <p:nvPr/>
                </p:nvCxnSpPr>
                <p:spPr>
                  <a:xfrm flipH="1">
                    <a:off x="2844902" y="2741556"/>
                    <a:ext cx="280521" cy="280521"/>
                  </a:xfrm>
                  <a:prstGeom prst="line">
                    <a:avLst/>
                  </a:prstGeom>
                  <a:noFill/>
                  <a:ln w="9525" cap="flat" cmpd="sng" algn="ctr">
                    <a:solidFill>
                      <a:sysClr val="windowText" lastClr="000000">
                        <a:shade val="95000"/>
                        <a:satMod val="105000"/>
                      </a:sysClr>
                    </a:solidFill>
                    <a:prstDash val="solid"/>
                  </a:ln>
                  <a:effectLst/>
                </p:spPr>
              </p:cxnSp>
              <p:cxnSp>
                <p:nvCxnSpPr>
                  <p:cNvPr id="142" name="直線コネクタ 141"/>
                  <p:cNvCxnSpPr/>
                  <p:nvPr/>
                </p:nvCxnSpPr>
                <p:spPr>
                  <a:xfrm flipH="1">
                    <a:off x="3052177" y="2741556"/>
                    <a:ext cx="280521" cy="280521"/>
                  </a:xfrm>
                  <a:prstGeom prst="line">
                    <a:avLst/>
                  </a:prstGeom>
                  <a:noFill/>
                  <a:ln w="9525" cap="flat" cmpd="sng" algn="ctr">
                    <a:solidFill>
                      <a:sysClr val="windowText" lastClr="000000">
                        <a:shade val="95000"/>
                        <a:satMod val="105000"/>
                      </a:sysClr>
                    </a:solidFill>
                    <a:prstDash val="solid"/>
                  </a:ln>
                  <a:effectLst/>
                </p:spPr>
              </p:cxnSp>
              <p:cxnSp>
                <p:nvCxnSpPr>
                  <p:cNvPr id="143" name="直線コネクタ 142"/>
                  <p:cNvCxnSpPr/>
                  <p:nvPr/>
                </p:nvCxnSpPr>
                <p:spPr>
                  <a:xfrm flipH="1">
                    <a:off x="2430784" y="2741556"/>
                    <a:ext cx="280521" cy="280521"/>
                  </a:xfrm>
                  <a:prstGeom prst="line">
                    <a:avLst/>
                  </a:prstGeom>
                  <a:noFill/>
                  <a:ln w="9525" cap="flat" cmpd="sng" algn="ctr">
                    <a:solidFill>
                      <a:sysClr val="windowText" lastClr="000000">
                        <a:shade val="95000"/>
                        <a:satMod val="105000"/>
                      </a:sysClr>
                    </a:solidFill>
                    <a:prstDash val="solid"/>
                  </a:ln>
                  <a:effectLst/>
                </p:spPr>
              </p:cxnSp>
              <p:cxnSp>
                <p:nvCxnSpPr>
                  <p:cNvPr id="144" name="直線コネクタ 143"/>
                  <p:cNvCxnSpPr/>
                  <p:nvPr/>
                </p:nvCxnSpPr>
                <p:spPr>
                  <a:xfrm flipH="1">
                    <a:off x="2638059" y="2741556"/>
                    <a:ext cx="280521" cy="280521"/>
                  </a:xfrm>
                  <a:prstGeom prst="line">
                    <a:avLst/>
                  </a:prstGeom>
                  <a:noFill/>
                  <a:ln w="9525" cap="flat" cmpd="sng" algn="ctr">
                    <a:solidFill>
                      <a:sysClr val="windowText" lastClr="000000">
                        <a:shade val="95000"/>
                        <a:satMod val="105000"/>
                      </a:sysClr>
                    </a:solidFill>
                    <a:prstDash val="solid"/>
                  </a:ln>
                  <a:effectLst/>
                </p:spPr>
              </p:cxnSp>
              <p:cxnSp>
                <p:nvCxnSpPr>
                  <p:cNvPr id="145" name="直線コネクタ 144"/>
                  <p:cNvCxnSpPr/>
                  <p:nvPr/>
                </p:nvCxnSpPr>
                <p:spPr>
                  <a:xfrm flipH="1">
                    <a:off x="2227996" y="2734288"/>
                    <a:ext cx="280521" cy="280521"/>
                  </a:xfrm>
                  <a:prstGeom prst="line">
                    <a:avLst/>
                  </a:prstGeom>
                  <a:noFill/>
                  <a:ln w="9525" cap="flat" cmpd="sng" algn="ctr">
                    <a:solidFill>
                      <a:sysClr val="windowText" lastClr="000000">
                        <a:shade val="95000"/>
                        <a:satMod val="105000"/>
                      </a:sysClr>
                    </a:solidFill>
                    <a:prstDash val="solid"/>
                  </a:ln>
                  <a:effectLst/>
                </p:spPr>
              </p:cxnSp>
            </p:grpSp>
            <mc:AlternateContent xmlns:mc="http://schemas.openxmlformats.org/markup-compatibility/2006" xmlns:a14="http://schemas.microsoft.com/office/drawing/2010/main">
              <mc:Choice Requires="a14">
                <p:sp>
                  <p:nvSpPr>
                    <p:cNvPr id="114" name="テキスト ボックス 113"/>
                    <p:cNvSpPr txBox="1"/>
                    <p:nvPr/>
                  </p:nvSpPr>
                  <p:spPr>
                    <a:xfrm>
                      <a:off x="1465858" y="2479403"/>
                      <a:ext cx="422710" cy="3367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b="0" i="1" smtClean="0">
                                    <a:solidFill>
                                      <a:prstClr val="black"/>
                                    </a:solidFill>
                                    <a:latin typeface="Cambria Math" panose="02040503050406030204" pitchFamily="18" charset="0"/>
                                  </a:rPr>
                                </m:ctrlPr>
                              </m:sSubPr>
                              <m:e>
                                <m:r>
                                  <a:rPr lang="en-US" altLang="ja-JP" sz="2000" b="0" i="1" smtClean="0">
                                    <a:solidFill>
                                      <a:prstClr val="black"/>
                                    </a:solidFill>
                                    <a:latin typeface="Cambria Math" panose="02040503050406030204" pitchFamily="18" charset="0"/>
                                  </a:rPr>
                                  <m:t>𝑥</m:t>
                                </m:r>
                              </m:e>
                              <m:sub>
                                <m:r>
                                  <a:rPr lang="en-US" altLang="ja-JP" sz="2000" b="0" i="1" smtClean="0">
                                    <a:solidFill>
                                      <a:prstClr val="black"/>
                                    </a:solidFill>
                                    <a:latin typeface="Cambria Math" panose="02040503050406030204" pitchFamily="18" charset="0"/>
                                  </a:rPr>
                                  <m:t>0</m:t>
                                </m:r>
                              </m:sub>
                            </m:sSub>
                          </m:oMath>
                        </m:oMathPara>
                      </a14:m>
                      <a:endParaRPr lang="ja-JP" altLang="en-US" sz="2000" i="1" dirty="0">
                        <a:solidFill>
                          <a:prstClr val="black"/>
                        </a:solidFill>
                        <a:latin typeface="Times New Roman" panose="02020603050405020304" pitchFamily="18" charset="0"/>
                      </a:endParaRPr>
                    </a:p>
                  </p:txBody>
                </p:sp>
              </mc:Choice>
              <mc:Fallback xmlns="">
                <p:sp>
                  <p:nvSpPr>
                    <p:cNvPr id="320" name="テキスト ボックス 319"/>
                    <p:cNvSpPr txBox="1">
                      <a:spLocks noRot="1" noChangeAspect="1" noMove="1" noResize="1" noEditPoints="1" noAdjustHandles="1" noChangeArrowheads="1" noChangeShapeType="1" noTextEdit="1"/>
                    </p:cNvSpPr>
                    <p:nvPr/>
                  </p:nvSpPr>
                  <p:spPr>
                    <a:xfrm>
                      <a:off x="1465858" y="2479403"/>
                      <a:ext cx="422710" cy="336786"/>
                    </a:xfrm>
                    <a:prstGeom prst="rect">
                      <a:avLst/>
                    </a:prstGeom>
                    <a:blipFill>
                      <a:blip r:embed="rId23"/>
                      <a:stretch>
                        <a:fillRect b="-3077"/>
                      </a:stretch>
                    </a:blipFill>
                  </p:spPr>
                  <p:txBody>
                    <a:bodyPr/>
                    <a:lstStyle/>
                    <a:p>
                      <a:r>
                        <a:rPr lang="ja-JP" altLang="en-US">
                          <a:noFill/>
                        </a:rPr>
                        <a:t> </a:t>
                      </a:r>
                    </a:p>
                  </p:txBody>
                </p:sp>
              </mc:Fallback>
            </mc:AlternateContent>
          </p:grpSp>
          <p:sp>
            <p:nvSpPr>
              <p:cNvPr id="108" name="正方形/長方形 107"/>
              <p:cNvSpPr/>
              <p:nvPr/>
            </p:nvSpPr>
            <p:spPr>
              <a:xfrm>
                <a:off x="1945142" y="2787545"/>
                <a:ext cx="2049008" cy="1278753"/>
              </a:xfrm>
              <a:prstGeom prst="rect">
                <a:avLst/>
              </a:prstGeom>
              <a:noFill/>
              <a:ln w="38100">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accent2"/>
                  </a:solidFill>
                  <a:latin typeface="Times New Roman" panose="02020603050405020304" pitchFamily="18" charset="0"/>
                </a:endParaRPr>
              </a:p>
            </p:txBody>
          </p:sp>
          <p:sp>
            <p:nvSpPr>
              <p:cNvPr id="109" name="テキスト ボックス 108"/>
              <p:cNvSpPr txBox="1"/>
              <p:nvPr/>
            </p:nvSpPr>
            <p:spPr>
              <a:xfrm>
                <a:off x="3980177" y="3051931"/>
                <a:ext cx="406464" cy="854918"/>
              </a:xfrm>
              <a:prstGeom prst="rect">
                <a:avLst/>
              </a:prstGeom>
              <a:noFill/>
              <a:ln>
                <a:noFill/>
              </a:ln>
            </p:spPr>
            <p:txBody>
              <a:bodyPr vert="wordArtVertRtl" wrap="none" rtlCol="0">
                <a:spAutoFit/>
              </a:bodyPr>
              <a:lstStyle/>
              <a:p>
                <a:r>
                  <a:rPr kumimoji="1" lang="ja-JP" altLang="en-US" sz="1800" spc="-300" dirty="0">
                    <a:solidFill>
                      <a:schemeClr val="accent1"/>
                    </a:solidFill>
                    <a:latin typeface="Times New Roman" panose="02020603050405020304" pitchFamily="18" charset="0"/>
                  </a:rPr>
                  <a:t>主振動系</a:t>
                </a:r>
              </a:p>
            </p:txBody>
          </p:sp>
          <p:sp>
            <p:nvSpPr>
              <p:cNvPr id="111" name="テキスト ボックス 110"/>
              <p:cNvSpPr txBox="1"/>
              <p:nvPr/>
            </p:nvSpPr>
            <p:spPr>
              <a:xfrm>
                <a:off x="3958742" y="1270394"/>
                <a:ext cx="657488" cy="1340667"/>
              </a:xfrm>
              <a:prstGeom prst="rect">
                <a:avLst/>
              </a:prstGeom>
              <a:noFill/>
            </p:spPr>
            <p:txBody>
              <a:bodyPr vert="wordArtVertRtl" wrap="none" rtlCol="0">
                <a:spAutoFit/>
              </a:bodyPr>
              <a:lstStyle/>
              <a:p>
                <a:r>
                  <a:rPr lang="en-US" altLang="ja-JP" sz="1800" dirty="0" smtClean="0">
                    <a:solidFill>
                      <a:schemeClr val="accent2"/>
                    </a:solidFill>
                    <a:latin typeface="Times New Roman" panose="02020603050405020304" pitchFamily="18" charset="0"/>
                  </a:rPr>
                  <a:t>(</a:t>
                </a:r>
                <a:r>
                  <a:rPr lang="ja-JP" altLang="en-US" sz="1800" dirty="0" smtClean="0">
                    <a:solidFill>
                      <a:schemeClr val="accent2"/>
                    </a:solidFill>
                    <a:latin typeface="Times New Roman" panose="02020603050405020304" pitchFamily="18" charset="0"/>
                  </a:rPr>
                  <a:t>発電機内部</a:t>
                </a:r>
                <a:r>
                  <a:rPr lang="en-US" altLang="ja-JP" sz="1800" dirty="0" smtClean="0">
                    <a:solidFill>
                      <a:schemeClr val="accent2"/>
                    </a:solidFill>
                    <a:latin typeface="Times New Roman" panose="02020603050405020304" pitchFamily="18" charset="0"/>
                  </a:rPr>
                  <a:t>)</a:t>
                </a:r>
              </a:p>
              <a:p>
                <a:r>
                  <a:rPr lang="ja-JP" altLang="en-US" sz="1800" dirty="0" smtClean="0">
                    <a:solidFill>
                      <a:schemeClr val="accent2"/>
                    </a:solidFill>
                    <a:latin typeface="Times New Roman" panose="02020603050405020304" pitchFamily="18" charset="0"/>
                  </a:rPr>
                  <a:t> 副振動系</a:t>
                </a:r>
                <a:endParaRPr lang="en-US" altLang="ja-JP" sz="1800" dirty="0">
                  <a:solidFill>
                    <a:schemeClr val="accent2"/>
                  </a:solidFill>
                  <a:latin typeface="Times New Roman" panose="02020603050405020304" pitchFamily="18" charset="0"/>
                </a:endParaRPr>
              </a:p>
            </p:txBody>
          </p:sp>
          <p:sp>
            <p:nvSpPr>
              <p:cNvPr id="112" name="正方形/長方形 111"/>
              <p:cNvSpPr/>
              <p:nvPr/>
            </p:nvSpPr>
            <p:spPr>
              <a:xfrm>
                <a:off x="1971500" y="1039889"/>
                <a:ext cx="2019997" cy="1711226"/>
              </a:xfrm>
              <a:prstGeom prst="rect">
                <a:avLst/>
              </a:prstGeom>
              <a:noFill/>
              <a:ln w="38100">
                <a:solidFill>
                  <a:schemeClr val="accent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accent2"/>
                  </a:solidFill>
                  <a:latin typeface="Times New Roman" panose="02020603050405020304" pitchFamily="18" charset="0"/>
                </a:endParaRPr>
              </a:p>
            </p:txBody>
          </p:sp>
        </p:grpSp>
        <p:grpSp>
          <p:nvGrpSpPr>
            <p:cNvPr id="27" name="グループ化 26"/>
            <p:cNvGrpSpPr/>
            <p:nvPr/>
          </p:nvGrpSpPr>
          <p:grpSpPr>
            <a:xfrm>
              <a:off x="12899146" y="8801524"/>
              <a:ext cx="90498" cy="554014"/>
              <a:chOff x="11960553" y="10626379"/>
              <a:chExt cx="90498" cy="554014"/>
            </a:xfrm>
          </p:grpSpPr>
          <p:sp>
            <p:nvSpPr>
              <p:cNvPr id="188" name="フローチャート: 結合子 187"/>
              <p:cNvSpPr/>
              <p:nvPr/>
            </p:nvSpPr>
            <p:spPr>
              <a:xfrm>
                <a:off x="11963044" y="11003519"/>
                <a:ext cx="85877" cy="45719"/>
              </a:xfrm>
              <a:prstGeom prst="flowChartConnector">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フローチャート: 結合子 188"/>
              <p:cNvSpPr/>
              <p:nvPr/>
            </p:nvSpPr>
            <p:spPr>
              <a:xfrm>
                <a:off x="11963043" y="11069811"/>
                <a:ext cx="85877" cy="45719"/>
              </a:xfrm>
              <a:prstGeom prst="flowChartConnector">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フローチャート: 結合子 189"/>
              <p:cNvSpPr/>
              <p:nvPr/>
            </p:nvSpPr>
            <p:spPr>
              <a:xfrm>
                <a:off x="11963042" y="11134674"/>
                <a:ext cx="85877" cy="45719"/>
              </a:xfrm>
              <a:prstGeom prst="flowChartConnector">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フローチャート: 結合子 190"/>
              <p:cNvSpPr/>
              <p:nvPr/>
            </p:nvSpPr>
            <p:spPr>
              <a:xfrm>
                <a:off x="11965174" y="10816666"/>
                <a:ext cx="85877" cy="45719"/>
              </a:xfrm>
              <a:prstGeom prst="flowChartConnector">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フローチャート: 結合子 191"/>
              <p:cNvSpPr/>
              <p:nvPr/>
            </p:nvSpPr>
            <p:spPr>
              <a:xfrm>
                <a:off x="11960553" y="10880336"/>
                <a:ext cx="85877" cy="45719"/>
              </a:xfrm>
              <a:prstGeom prst="flowChartConnector">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フローチャート: 結合子 192"/>
              <p:cNvSpPr/>
              <p:nvPr/>
            </p:nvSpPr>
            <p:spPr>
              <a:xfrm>
                <a:off x="11963042" y="10936563"/>
                <a:ext cx="85877" cy="45719"/>
              </a:xfrm>
              <a:prstGeom prst="flowChartConnector">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フローチャート: 結合子 193"/>
              <p:cNvSpPr/>
              <p:nvPr/>
            </p:nvSpPr>
            <p:spPr>
              <a:xfrm>
                <a:off x="11963042" y="10626379"/>
                <a:ext cx="85877" cy="45719"/>
              </a:xfrm>
              <a:prstGeom prst="flowChartConnector">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フローチャート: 結合子 194"/>
              <p:cNvSpPr/>
              <p:nvPr/>
            </p:nvSpPr>
            <p:spPr>
              <a:xfrm>
                <a:off x="11963045" y="10684414"/>
                <a:ext cx="85877" cy="45719"/>
              </a:xfrm>
              <a:prstGeom prst="flowChartConnector">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フローチャート: 結合子 195"/>
              <p:cNvSpPr/>
              <p:nvPr/>
            </p:nvSpPr>
            <p:spPr>
              <a:xfrm>
                <a:off x="11960764" y="10751064"/>
                <a:ext cx="85877" cy="45719"/>
              </a:xfrm>
              <a:prstGeom prst="flowChartConnector">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2" name="直線コネクタ 31"/>
            <p:cNvCxnSpPr/>
            <p:nvPr/>
          </p:nvCxnSpPr>
          <p:spPr>
            <a:xfrm flipV="1">
              <a:off x="12903397" y="8457856"/>
              <a:ext cx="0" cy="34109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flipH="1">
              <a:off x="12898691" y="8448585"/>
              <a:ext cx="1448427" cy="927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p:cNvCxnSpPr/>
            <p:nvPr/>
          </p:nvCxnSpPr>
          <p:spPr>
            <a:xfrm flipH="1" flipV="1">
              <a:off x="14044732" y="9359782"/>
              <a:ext cx="302386" cy="719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flipV="1">
              <a:off x="14347118" y="8448585"/>
              <a:ext cx="0" cy="34109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flipH="1" flipV="1">
              <a:off x="14347118" y="9018948"/>
              <a:ext cx="3287" cy="35803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14301849" y="8785898"/>
              <a:ext cx="71309" cy="246267"/>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矢印コネクタ 40"/>
            <p:cNvCxnSpPr/>
            <p:nvPr/>
          </p:nvCxnSpPr>
          <p:spPr>
            <a:xfrm flipH="1">
              <a:off x="14214941" y="8818112"/>
              <a:ext cx="223367" cy="211676"/>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7" name="テキスト ボックス 216"/>
            <p:cNvSpPr txBox="1"/>
            <p:nvPr/>
          </p:nvSpPr>
          <p:spPr>
            <a:xfrm>
              <a:off x="14389743" y="8721730"/>
              <a:ext cx="369246" cy="338554"/>
            </a:xfrm>
            <a:prstGeom prst="rect">
              <a:avLst/>
            </a:prstGeom>
            <a:noFill/>
            <a:ln w="12700">
              <a:noFill/>
            </a:ln>
          </p:spPr>
          <p:txBody>
            <a:bodyPr wrap="square" rtlCol="0">
              <a:spAutoFit/>
            </a:bodyPr>
            <a:lstStyle/>
            <a:p>
              <a:pPr algn="ctr"/>
              <a:r>
                <a:rPr lang="en-US" altLang="ja-JP" sz="1600" i="1" dirty="0" smtClean="0">
                  <a:latin typeface="Times New Roman" panose="02020603050405020304" pitchFamily="18" charset="0"/>
                  <a:cs typeface="Times New Roman" panose="02020603050405020304" pitchFamily="18" charset="0"/>
                </a:rPr>
                <a:t>R</a:t>
              </a:r>
              <a:endParaRPr kumimoji="1" lang="ja-JP" altLang="en-US" sz="1600" dirty="0">
                <a:latin typeface="Times New Roman" panose="02020603050405020304" pitchFamily="18" charset="0"/>
                <a:cs typeface="Times New Roman" panose="02020603050405020304" pitchFamily="18" charset="0"/>
              </a:endParaRPr>
            </a:p>
          </p:txBody>
        </p:sp>
        <p:grpSp>
          <p:nvGrpSpPr>
            <p:cNvPr id="218" name="グループ化 217"/>
            <p:cNvGrpSpPr/>
            <p:nvPr/>
          </p:nvGrpSpPr>
          <p:grpSpPr>
            <a:xfrm>
              <a:off x="13978746" y="8801756"/>
              <a:ext cx="90498" cy="554014"/>
              <a:chOff x="11960553" y="10626379"/>
              <a:chExt cx="90498" cy="554014"/>
            </a:xfrm>
          </p:grpSpPr>
          <p:sp>
            <p:nvSpPr>
              <p:cNvPr id="219" name="フローチャート: 結合子 218"/>
              <p:cNvSpPr/>
              <p:nvPr/>
            </p:nvSpPr>
            <p:spPr>
              <a:xfrm>
                <a:off x="11963044" y="11003519"/>
                <a:ext cx="85877" cy="45719"/>
              </a:xfrm>
              <a:prstGeom prst="flowChartConnector">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フローチャート: 結合子 219"/>
              <p:cNvSpPr/>
              <p:nvPr/>
            </p:nvSpPr>
            <p:spPr>
              <a:xfrm>
                <a:off x="11963043" y="11069811"/>
                <a:ext cx="85877" cy="45719"/>
              </a:xfrm>
              <a:prstGeom prst="flowChartConnector">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フローチャート: 結合子 220"/>
              <p:cNvSpPr/>
              <p:nvPr/>
            </p:nvSpPr>
            <p:spPr>
              <a:xfrm>
                <a:off x="11963042" y="11134674"/>
                <a:ext cx="85877" cy="45719"/>
              </a:xfrm>
              <a:prstGeom prst="flowChartConnector">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フローチャート: 結合子 221"/>
              <p:cNvSpPr/>
              <p:nvPr/>
            </p:nvSpPr>
            <p:spPr>
              <a:xfrm>
                <a:off x="11965174" y="10816666"/>
                <a:ext cx="85877" cy="45719"/>
              </a:xfrm>
              <a:prstGeom prst="flowChartConnector">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フローチャート: 結合子 223"/>
              <p:cNvSpPr/>
              <p:nvPr/>
            </p:nvSpPr>
            <p:spPr>
              <a:xfrm>
                <a:off x="11960553" y="10880336"/>
                <a:ext cx="85877" cy="45719"/>
              </a:xfrm>
              <a:prstGeom prst="flowChartConnector">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フローチャート: 結合子 224"/>
              <p:cNvSpPr/>
              <p:nvPr/>
            </p:nvSpPr>
            <p:spPr>
              <a:xfrm>
                <a:off x="11963042" y="10936563"/>
                <a:ext cx="85877" cy="45719"/>
              </a:xfrm>
              <a:prstGeom prst="flowChartConnector">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フローチャート: 結合子 225"/>
              <p:cNvSpPr/>
              <p:nvPr/>
            </p:nvSpPr>
            <p:spPr>
              <a:xfrm>
                <a:off x="11963042" y="10626379"/>
                <a:ext cx="85877" cy="45719"/>
              </a:xfrm>
              <a:prstGeom prst="flowChartConnector">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フローチャート: 結合子 226"/>
              <p:cNvSpPr/>
              <p:nvPr/>
            </p:nvSpPr>
            <p:spPr>
              <a:xfrm>
                <a:off x="11963045" y="10684414"/>
                <a:ext cx="85877" cy="45719"/>
              </a:xfrm>
              <a:prstGeom prst="flowChartConnector">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フローチャート: 結合子 227"/>
              <p:cNvSpPr/>
              <p:nvPr/>
            </p:nvSpPr>
            <p:spPr>
              <a:xfrm>
                <a:off x="11960764" y="10751064"/>
                <a:ext cx="85877" cy="45719"/>
              </a:xfrm>
              <a:prstGeom prst="flowChartConnector">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上カーブ矢印 42"/>
            <p:cNvSpPr/>
            <p:nvPr/>
          </p:nvSpPr>
          <p:spPr>
            <a:xfrm rot="18546161">
              <a:off x="14090934" y="9678619"/>
              <a:ext cx="687611" cy="344713"/>
            </a:xfrm>
            <a:prstGeom prst="curvedUpArrow">
              <a:avLst>
                <a:gd name="adj1" fmla="val 21749"/>
                <a:gd name="adj2" fmla="val 5986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33" name="テキスト ボックス 232"/>
          <p:cNvSpPr txBox="1"/>
          <p:nvPr/>
        </p:nvSpPr>
        <p:spPr>
          <a:xfrm>
            <a:off x="11435014" y="24308484"/>
            <a:ext cx="3908776" cy="523220"/>
          </a:xfrm>
          <a:prstGeom prst="rect">
            <a:avLst/>
          </a:prstGeom>
          <a:noFill/>
        </p:spPr>
        <p:txBody>
          <a:bodyPr wrap="square" rtlCol="0">
            <a:spAutoFit/>
          </a:bodyPr>
          <a:lstStyle/>
          <a:p>
            <a:r>
              <a:rPr kumimoji="1" lang="en-US" altLang="ja-JP" sz="2800" b="1" dirty="0" smtClean="0"/>
              <a:t>Fig.2</a:t>
            </a:r>
            <a:r>
              <a:rPr lang="ja-JP" altLang="en-US" sz="2800" b="1" dirty="0"/>
              <a:t> </a:t>
            </a:r>
            <a:r>
              <a:rPr lang="ja-JP" altLang="en-US" sz="2800" b="1" dirty="0" smtClean="0"/>
              <a:t>実験</a:t>
            </a:r>
            <a:r>
              <a:rPr lang="ja-JP" altLang="en-US" sz="2800" b="1" dirty="0"/>
              <a:t>装置概略図</a:t>
            </a:r>
            <a:endParaRPr lang="en-US" altLang="ja-JP" sz="2800" b="1" dirty="0"/>
          </a:p>
        </p:txBody>
      </p:sp>
      <p:grpSp>
        <p:nvGrpSpPr>
          <p:cNvPr id="56" name="グループ化 55"/>
          <p:cNvGrpSpPr/>
          <p:nvPr/>
        </p:nvGrpSpPr>
        <p:grpSpPr>
          <a:xfrm>
            <a:off x="273092" y="33606236"/>
            <a:ext cx="7090031" cy="7829684"/>
            <a:chOff x="246547" y="25152717"/>
            <a:chExt cx="7090031" cy="7829684"/>
          </a:xfrm>
        </p:grpSpPr>
        <p:grpSp>
          <p:nvGrpSpPr>
            <p:cNvPr id="35" name="グループ化 34"/>
            <p:cNvGrpSpPr/>
            <p:nvPr/>
          </p:nvGrpSpPr>
          <p:grpSpPr>
            <a:xfrm>
              <a:off x="258251" y="31413502"/>
              <a:ext cx="5721114" cy="1568899"/>
              <a:chOff x="697469" y="31295614"/>
              <a:chExt cx="5721114" cy="1568899"/>
            </a:xfrm>
          </p:grpSpPr>
          <p:sp>
            <p:nvSpPr>
              <p:cNvPr id="237" name="正方形/長方形 236"/>
              <p:cNvSpPr/>
              <p:nvPr/>
            </p:nvSpPr>
            <p:spPr>
              <a:xfrm>
                <a:off x="697469" y="31524860"/>
                <a:ext cx="5408135" cy="1301385"/>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テキスト ボックス 238"/>
              <p:cNvSpPr txBox="1"/>
              <p:nvPr/>
            </p:nvSpPr>
            <p:spPr>
              <a:xfrm>
                <a:off x="748638" y="31295614"/>
                <a:ext cx="3201830" cy="461665"/>
              </a:xfrm>
              <a:prstGeom prst="rect">
                <a:avLst/>
              </a:prstGeom>
              <a:solidFill>
                <a:schemeClr val="bg1"/>
              </a:solidFill>
            </p:spPr>
            <p:txBody>
              <a:bodyPr wrap="square" rtlCol="0">
                <a:spAutoFit/>
              </a:bodyPr>
              <a:lstStyle/>
              <a:p>
                <a:r>
                  <a:rPr lang="ja-JP" altLang="en-US" sz="2400" b="1" dirty="0" smtClean="0">
                    <a:latin typeface="Times New Roman" pitchFamily="18" charset="0"/>
                    <a:cs typeface="Times New Roman" pitchFamily="18" charset="0"/>
                  </a:rPr>
                  <a:t>ねじりばね定数選定式</a:t>
                </a:r>
                <a:endParaRPr lang="en-US" altLang="ja-JP" sz="2400" b="1" dirty="0" smtClean="0"/>
              </a:p>
            </p:txBody>
          </p:sp>
          <p:grpSp>
            <p:nvGrpSpPr>
              <p:cNvPr id="33" name="グループ化 32"/>
              <p:cNvGrpSpPr/>
              <p:nvPr/>
            </p:nvGrpSpPr>
            <p:grpSpPr>
              <a:xfrm>
                <a:off x="3120487" y="31718800"/>
                <a:ext cx="3298096" cy="1145713"/>
                <a:chOff x="1641337" y="30055398"/>
                <a:chExt cx="3086001" cy="1145713"/>
              </a:xfrm>
            </p:grpSpPr>
            <p:pic>
              <p:nvPicPr>
                <p:cNvPr id="240" name="Picture 4" descr="I:\小林研究室\中間発表\実験装置パラメータ.pn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18386" t="55320" r="74701" b="36899"/>
                <a:stretch/>
              </p:blipFill>
              <p:spPr bwMode="auto">
                <a:xfrm>
                  <a:off x="1641337" y="30055398"/>
                  <a:ext cx="330176" cy="50879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41" name="テキスト ボックス 240"/>
                    <p:cNvSpPr txBox="1"/>
                    <p:nvPr/>
                  </p:nvSpPr>
                  <p:spPr>
                    <a:xfrm>
                      <a:off x="1857551" y="30059441"/>
                      <a:ext cx="2706910" cy="461665"/>
                    </a:xfrm>
                    <a:prstGeom prst="rect">
                      <a:avLst/>
                    </a:prstGeom>
                    <a:noFill/>
                  </p:spPr>
                  <p:txBody>
                    <a:bodyPr wrap="square" rtlCol="0">
                      <a:spAutoFit/>
                    </a:bodyPr>
                    <a:lstStyle/>
                    <a:p>
                      <a:r>
                        <a:rPr lang="en-US" altLang="ja-JP" sz="2400" dirty="0" smtClean="0"/>
                        <a:t>:</a:t>
                      </a:r>
                      <a14:m>
                        <m:oMath xmlns:m="http://schemas.openxmlformats.org/officeDocument/2006/math">
                          <m:r>
                            <a:rPr lang="en-US" altLang="ja-JP" sz="2400" i="1" dirty="0" smtClean="0">
                              <a:latin typeface="Cambria Math" panose="02040503050406030204" pitchFamily="18" charset="0"/>
                              <a:cs typeface="Times New Roman" pitchFamily="18" charset="0"/>
                            </a:rPr>
                            <m:t>1.16×</m:t>
                          </m:r>
                          <m:sSup>
                            <m:sSupPr>
                              <m:ctrlPr>
                                <a:rPr lang="en-US" altLang="ja-JP" sz="2400" i="1" dirty="0" smtClean="0">
                                  <a:latin typeface="Cambria Math" panose="02040503050406030204" pitchFamily="18" charset="0"/>
                                  <a:cs typeface="Times New Roman" pitchFamily="18" charset="0"/>
                                </a:rPr>
                              </m:ctrlPr>
                            </m:sSupPr>
                            <m:e>
                              <m:r>
                                <a:rPr lang="en-US" altLang="ja-JP" sz="2400" b="0" i="1" dirty="0" smtClean="0">
                                  <a:latin typeface="Cambria Math" panose="02040503050406030204" pitchFamily="18" charset="0"/>
                                  <a:cs typeface="Times New Roman" pitchFamily="18" charset="0"/>
                                </a:rPr>
                                <m:t>10</m:t>
                              </m:r>
                            </m:e>
                            <m:sup>
                              <m:r>
                                <a:rPr lang="en-US" altLang="ja-JP" sz="2400" b="0" i="1" dirty="0" smtClean="0">
                                  <a:latin typeface="Cambria Math" panose="02040503050406030204" pitchFamily="18" charset="0"/>
                                  <a:cs typeface="Times New Roman" pitchFamily="18" charset="0"/>
                                </a:rPr>
                                <m:t>−3</m:t>
                              </m:r>
                            </m:sup>
                          </m:sSup>
                          <m:r>
                            <a:rPr lang="en-US" altLang="ja-JP" sz="2400" i="0" dirty="0" smtClean="0">
                              <a:latin typeface="Cambria Math" panose="02040503050406030204" pitchFamily="18" charset="0"/>
                            </a:rPr>
                            <m:t>[</m:t>
                          </m:r>
                          <m:r>
                            <m:rPr>
                              <m:sty m:val="p"/>
                            </m:rPr>
                            <a:rPr lang="en-US" altLang="ja-JP" sz="2400" i="0" dirty="0" smtClean="0">
                              <a:latin typeface="Cambria Math" panose="02040503050406030204" pitchFamily="18" charset="0"/>
                            </a:rPr>
                            <m:t>kgm</m:t>
                          </m:r>
                          <m:r>
                            <a:rPr lang="en-US" altLang="ja-JP" sz="2400" i="0" baseline="30000" dirty="0" smtClean="0">
                              <a:latin typeface="Cambria Math" panose="02040503050406030204" pitchFamily="18" charset="0"/>
                            </a:rPr>
                            <m:t>2</m:t>
                          </m:r>
                          <m:r>
                            <a:rPr lang="en-US" altLang="ja-JP" sz="2400" i="0" dirty="0" smtClean="0">
                              <a:latin typeface="Cambria Math" panose="02040503050406030204" pitchFamily="18" charset="0"/>
                            </a:rPr>
                            <m:t>]</m:t>
                          </m:r>
                        </m:oMath>
                      </a14:m>
                      <a:endParaRPr lang="en-US" altLang="ja-JP" sz="2400" dirty="0" smtClean="0"/>
                    </a:p>
                  </p:txBody>
                </p:sp>
              </mc:Choice>
              <mc:Fallback xmlns="">
                <p:sp>
                  <p:nvSpPr>
                    <p:cNvPr id="241" name="テキスト ボックス 240"/>
                    <p:cNvSpPr txBox="1">
                      <a:spLocks noRot="1" noChangeAspect="1" noMove="1" noResize="1" noEditPoints="1" noAdjustHandles="1" noChangeArrowheads="1" noChangeShapeType="1" noTextEdit="1"/>
                    </p:cNvSpPr>
                    <p:nvPr/>
                  </p:nvSpPr>
                  <p:spPr>
                    <a:xfrm>
                      <a:off x="1857551" y="30059441"/>
                      <a:ext cx="2706910" cy="461665"/>
                    </a:xfrm>
                    <a:prstGeom prst="rect">
                      <a:avLst/>
                    </a:prstGeom>
                    <a:blipFill>
                      <a:blip r:embed="rId27"/>
                      <a:stretch>
                        <a:fillRect l="-3158" t="-10526" b="-2894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2" name="テキスト ボックス 241"/>
                    <p:cNvSpPr txBox="1"/>
                    <p:nvPr/>
                  </p:nvSpPr>
                  <p:spPr>
                    <a:xfrm>
                      <a:off x="1854224" y="30662699"/>
                      <a:ext cx="2873114" cy="461665"/>
                    </a:xfrm>
                    <a:prstGeom prst="rect">
                      <a:avLst/>
                    </a:prstGeom>
                    <a:noFill/>
                  </p:spPr>
                  <p:txBody>
                    <a:bodyPr wrap="square" rtlCol="0">
                      <a:spAutoFit/>
                    </a:bodyPr>
                    <a:lstStyle/>
                    <a:p>
                      <a:r>
                        <a:rPr lang="en-US" altLang="ja-JP" sz="2400" dirty="0" smtClean="0"/>
                        <a:t>:</a:t>
                      </a:r>
                      <a14:m>
                        <m:oMath xmlns:m="http://schemas.openxmlformats.org/officeDocument/2006/math">
                          <m:r>
                            <a:rPr lang="en-US" altLang="ja-JP" sz="2400" i="1" dirty="0" smtClean="0">
                              <a:latin typeface="Cambria Math" panose="02040503050406030204" pitchFamily="18" charset="0"/>
                              <a:cs typeface="Times New Roman" pitchFamily="18" charset="0"/>
                            </a:rPr>
                            <m:t>4.</m:t>
                          </m:r>
                          <m:r>
                            <a:rPr lang="en-US" altLang="ja-JP" sz="2400" b="0" i="1" dirty="0" smtClean="0">
                              <a:latin typeface="Cambria Math" panose="02040503050406030204" pitchFamily="18" charset="0"/>
                              <a:cs typeface="Times New Roman" pitchFamily="18" charset="0"/>
                            </a:rPr>
                            <m:t>46</m:t>
                          </m:r>
                          <m:r>
                            <a:rPr lang="en-US" altLang="ja-JP" sz="2400" i="1" dirty="0" smtClean="0">
                              <a:latin typeface="Cambria Math" panose="02040503050406030204" pitchFamily="18" charset="0"/>
                              <a:cs typeface="Times New Roman" pitchFamily="18" charset="0"/>
                            </a:rPr>
                            <m:t>×</m:t>
                          </m:r>
                          <m:sSup>
                            <m:sSupPr>
                              <m:ctrlPr>
                                <a:rPr lang="en-US" altLang="ja-JP" sz="2400" i="1" dirty="0" smtClean="0">
                                  <a:latin typeface="Cambria Math" panose="02040503050406030204" pitchFamily="18" charset="0"/>
                                  <a:cs typeface="Times New Roman" pitchFamily="18" charset="0"/>
                                </a:rPr>
                              </m:ctrlPr>
                            </m:sSupPr>
                            <m:e>
                              <m:r>
                                <a:rPr lang="en-US" altLang="ja-JP" sz="2400" b="0" i="1" dirty="0" smtClean="0">
                                  <a:latin typeface="Cambria Math" panose="02040503050406030204" pitchFamily="18" charset="0"/>
                                  <a:cs typeface="Times New Roman" pitchFamily="18" charset="0"/>
                                </a:rPr>
                                <m:t>10</m:t>
                              </m:r>
                            </m:e>
                            <m:sup>
                              <m:r>
                                <a:rPr lang="en-US" altLang="ja-JP" sz="2400" b="0" i="1" dirty="0" smtClean="0">
                                  <a:latin typeface="Cambria Math" panose="02040503050406030204" pitchFamily="18" charset="0"/>
                                  <a:cs typeface="Times New Roman" pitchFamily="18" charset="0"/>
                                </a:rPr>
                                <m:t>−6</m:t>
                              </m:r>
                            </m:sup>
                          </m:sSup>
                          <m:r>
                            <a:rPr lang="en-US" altLang="ja-JP" sz="2400" i="0" dirty="0" smtClean="0">
                              <a:latin typeface="Cambria Math" panose="02040503050406030204" pitchFamily="18" charset="0"/>
                            </a:rPr>
                            <m:t>[</m:t>
                          </m:r>
                          <m:r>
                            <m:rPr>
                              <m:sty m:val="p"/>
                            </m:rPr>
                            <a:rPr lang="en-US" altLang="ja-JP" sz="2400" i="0" dirty="0" smtClean="0">
                              <a:latin typeface="Cambria Math" panose="02040503050406030204" pitchFamily="18" charset="0"/>
                            </a:rPr>
                            <m:t>kgm</m:t>
                          </m:r>
                          <m:r>
                            <a:rPr lang="en-US" altLang="ja-JP" sz="2400" i="0" baseline="30000" dirty="0" smtClean="0">
                              <a:latin typeface="Cambria Math" panose="02040503050406030204" pitchFamily="18" charset="0"/>
                            </a:rPr>
                            <m:t>2</m:t>
                          </m:r>
                          <m:r>
                            <a:rPr lang="en-US" altLang="ja-JP" sz="2400" i="0" dirty="0" smtClean="0">
                              <a:latin typeface="Cambria Math" panose="02040503050406030204" pitchFamily="18" charset="0"/>
                            </a:rPr>
                            <m:t>]</m:t>
                          </m:r>
                        </m:oMath>
                      </a14:m>
                      <a:endParaRPr lang="en-US" altLang="ja-JP" sz="2400" dirty="0" smtClean="0"/>
                    </a:p>
                  </p:txBody>
                </p:sp>
              </mc:Choice>
              <mc:Fallback xmlns="">
                <p:sp>
                  <p:nvSpPr>
                    <p:cNvPr id="242" name="テキスト ボックス 241"/>
                    <p:cNvSpPr txBox="1">
                      <a:spLocks noRot="1" noChangeAspect="1" noMove="1" noResize="1" noEditPoints="1" noAdjustHandles="1" noChangeArrowheads="1" noChangeShapeType="1" noTextEdit="1"/>
                    </p:cNvSpPr>
                    <p:nvPr/>
                  </p:nvSpPr>
                  <p:spPr>
                    <a:xfrm>
                      <a:off x="1854224" y="30662699"/>
                      <a:ext cx="2873114" cy="461665"/>
                    </a:xfrm>
                    <a:prstGeom prst="rect">
                      <a:avLst/>
                    </a:prstGeom>
                    <a:blipFill>
                      <a:blip r:embed="rId28"/>
                      <a:stretch>
                        <a:fillRect l="-3175" t="-10526" b="-28947"/>
                      </a:stretch>
                    </a:blipFill>
                  </p:spPr>
                  <p:txBody>
                    <a:bodyPr/>
                    <a:lstStyle/>
                    <a:p>
                      <a:r>
                        <a:rPr lang="ja-JP" altLang="en-US">
                          <a:noFill/>
                        </a:rPr>
                        <a:t> </a:t>
                      </a:r>
                    </a:p>
                  </p:txBody>
                </p:sp>
              </mc:Fallback>
            </mc:AlternateContent>
            <p:pic>
              <p:nvPicPr>
                <p:cNvPr id="243" name="Picture 4" descr="I:\小林研究室\中間発表\実験装置パラメータ.pn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59752" t="83911" r="33335" b="8308"/>
                <a:stretch/>
              </p:blipFill>
              <p:spPr bwMode="auto">
                <a:xfrm>
                  <a:off x="1641337" y="30692316"/>
                  <a:ext cx="330176" cy="508795"/>
                </a:xfrm>
                <a:prstGeom prst="rect">
                  <a:avLst/>
                </a:prstGeom>
                <a:noFill/>
                <a:extLst>
                  <a:ext uri="{909E8E84-426E-40DD-AFC4-6F175D3DCCD1}">
                    <a14:hiddenFill xmlns:a14="http://schemas.microsoft.com/office/drawing/2010/main">
                      <a:solidFill>
                        <a:srgbClr val="FFFFFF"/>
                      </a:solidFill>
                    </a14:hiddenFill>
                  </a:ext>
                </a:extLst>
              </p:spPr>
            </p:pic>
          </p:grpSp>
        </p:grpSp>
        <mc:AlternateContent xmlns:mc="http://schemas.openxmlformats.org/markup-compatibility/2006" xmlns:a14="http://schemas.microsoft.com/office/drawing/2010/main">
          <mc:Choice Requires="a14">
            <p:sp>
              <p:nvSpPr>
                <p:cNvPr id="248" name="テキスト ボックス 247"/>
                <p:cNvSpPr txBox="1"/>
                <p:nvPr/>
              </p:nvSpPr>
              <p:spPr>
                <a:xfrm>
                  <a:off x="2922400" y="26585145"/>
                  <a:ext cx="2273600" cy="461665"/>
                </a:xfrm>
                <a:prstGeom prst="rect">
                  <a:avLst/>
                </a:prstGeom>
                <a:noFill/>
              </p:spPr>
              <p:txBody>
                <a:bodyPr wrap="square" rtlCol="0">
                  <a:spAutoFit/>
                </a:bodyPr>
                <a:lstStyle/>
                <a:p>
                  <a14:m>
                    <m:oMath xmlns:m="http://schemas.openxmlformats.org/officeDocument/2006/math">
                      <m:r>
                        <a:rPr lang="en-US" altLang="ja-JP" sz="2400" i="1">
                          <a:latin typeface="Cambria Math" panose="02040503050406030204" pitchFamily="18" charset="0"/>
                        </a:rPr>
                        <m:t>𝑑</m:t>
                      </m:r>
                    </m:oMath>
                  </a14:m>
                  <a:r>
                    <a:rPr lang="ja-JP" altLang="en-US" sz="2400" dirty="0" smtClean="0"/>
                    <a:t>：軸ばね直径</a:t>
                  </a:r>
                  <a:endParaRPr lang="en-US" altLang="ja-JP" sz="2400" dirty="0" smtClean="0"/>
                </a:p>
              </p:txBody>
            </p:sp>
          </mc:Choice>
          <mc:Fallback xmlns="">
            <p:sp>
              <p:nvSpPr>
                <p:cNvPr id="248" name="テキスト ボックス 247"/>
                <p:cNvSpPr txBox="1">
                  <a:spLocks noRot="1" noChangeAspect="1" noMove="1" noResize="1" noEditPoints="1" noAdjustHandles="1" noChangeArrowheads="1" noChangeShapeType="1" noTextEdit="1"/>
                </p:cNvSpPr>
                <p:nvPr/>
              </p:nvSpPr>
              <p:spPr>
                <a:xfrm>
                  <a:off x="2922400" y="26585145"/>
                  <a:ext cx="2273600" cy="461665"/>
                </a:xfrm>
                <a:prstGeom prst="rect">
                  <a:avLst/>
                </a:prstGeom>
                <a:blipFill>
                  <a:blip r:embed="rId29"/>
                  <a:stretch>
                    <a:fillRect l="-804" t="-15789" b="-2368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0" name="テキスト ボックス 249"/>
                <p:cNvSpPr txBox="1"/>
                <p:nvPr/>
              </p:nvSpPr>
              <p:spPr>
                <a:xfrm>
                  <a:off x="2942716" y="27034386"/>
                  <a:ext cx="2056821" cy="461665"/>
                </a:xfrm>
                <a:prstGeom prst="rect">
                  <a:avLst/>
                </a:prstGeom>
                <a:noFill/>
              </p:spPr>
              <p:txBody>
                <a:bodyPr wrap="square" rtlCol="0">
                  <a:spAutoFit/>
                </a:bodyPr>
                <a:lstStyle/>
                <a:p>
                  <a14:m>
                    <m:oMath xmlns:m="http://schemas.openxmlformats.org/officeDocument/2006/math">
                      <m:r>
                        <a:rPr lang="en-US" altLang="ja-JP" sz="2400" i="1">
                          <a:latin typeface="Cambria Math" panose="02040503050406030204" pitchFamily="18" charset="0"/>
                        </a:rPr>
                        <m:t>𝑙</m:t>
                      </m:r>
                      <m:r>
                        <a:rPr lang="en-US" altLang="ja-JP" sz="2400" i="1">
                          <a:latin typeface="Cambria Math" panose="02040503050406030204" pitchFamily="18" charset="0"/>
                        </a:rPr>
                        <m:t> </m:t>
                      </m:r>
                    </m:oMath>
                  </a14:m>
                  <a:r>
                    <a:rPr lang="ja-JP" altLang="en-US" sz="2400" dirty="0" smtClean="0">
                      <a:latin typeface="Times New Roman" pitchFamily="18" charset="0"/>
                      <a:cs typeface="Times New Roman" pitchFamily="18" charset="0"/>
                    </a:rPr>
                    <a:t>：軸ばね長さ</a:t>
                  </a:r>
                  <a:endParaRPr lang="en-US" altLang="ja-JP" sz="2400" dirty="0" smtClean="0"/>
                </a:p>
              </p:txBody>
            </p:sp>
          </mc:Choice>
          <mc:Fallback xmlns="">
            <p:sp>
              <p:nvSpPr>
                <p:cNvPr id="250" name="テキスト ボックス 249"/>
                <p:cNvSpPr txBox="1">
                  <a:spLocks noRot="1" noChangeAspect="1" noMove="1" noResize="1" noEditPoints="1" noAdjustHandles="1" noChangeArrowheads="1" noChangeShapeType="1" noTextEdit="1"/>
                </p:cNvSpPr>
                <p:nvPr/>
              </p:nvSpPr>
              <p:spPr>
                <a:xfrm>
                  <a:off x="2942716" y="27034386"/>
                  <a:ext cx="2056821" cy="461665"/>
                </a:xfrm>
                <a:prstGeom prst="rect">
                  <a:avLst/>
                </a:prstGeom>
                <a:blipFill>
                  <a:blip r:embed="rId30"/>
                  <a:stretch>
                    <a:fillRect l="-890" t="-16000" b="-25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1" name="テキスト ボックス 250"/>
                <p:cNvSpPr txBox="1"/>
                <p:nvPr/>
              </p:nvSpPr>
              <p:spPr>
                <a:xfrm>
                  <a:off x="2922400" y="27825170"/>
                  <a:ext cx="4414178" cy="461665"/>
                </a:xfrm>
                <a:prstGeom prst="rect">
                  <a:avLst/>
                </a:prstGeom>
                <a:noFill/>
              </p:spPr>
              <p:txBody>
                <a:bodyPr wrap="square" rtlCol="0">
                  <a:spAutoFit/>
                </a:bodyPr>
                <a:lstStyle/>
                <a:p>
                  <a14:m>
                    <m:oMath xmlns:m="http://schemas.openxmlformats.org/officeDocument/2006/math">
                      <m:r>
                        <a:rPr lang="en-US" altLang="ja-JP" sz="2400" i="1">
                          <a:latin typeface="Cambria Math" panose="02040503050406030204" pitchFamily="18" charset="0"/>
                          <a:ea typeface="Cambria Math" panose="02040503050406030204" pitchFamily="18" charset="0"/>
                        </a:rPr>
                        <m:t>𝐺</m:t>
                      </m:r>
                      <m:r>
                        <a:rPr lang="en-US" altLang="ja-JP" sz="2400" i="1">
                          <a:latin typeface="Cambria Math" panose="02040503050406030204" pitchFamily="18" charset="0"/>
                          <a:ea typeface="Cambria Math" panose="02040503050406030204" pitchFamily="18" charset="0"/>
                        </a:rPr>
                        <m:t> </m:t>
                      </m:r>
                    </m:oMath>
                  </a14:m>
                  <a:r>
                    <a:rPr lang="ja-JP" altLang="en-US" sz="2400" dirty="0"/>
                    <a:t>：</a:t>
                  </a:r>
                  <a:r>
                    <a:rPr lang="ja-JP" altLang="en-US" sz="2400" dirty="0" smtClean="0"/>
                    <a:t>縦弾性係数</a:t>
                  </a:r>
                  <a:r>
                    <a:rPr lang="en-US" altLang="ja-JP" sz="2400" dirty="0" smtClean="0"/>
                    <a:t>(</a:t>
                  </a:r>
                  <a:r>
                    <a:rPr lang="en-US" altLang="ja-JP" sz="2400" dirty="0" smtClean="0">
                      <a:latin typeface="Times New Roman" pitchFamily="18" charset="0"/>
                      <a:cs typeface="Times New Roman" pitchFamily="18" charset="0"/>
                    </a:rPr>
                    <a:t>68.5×10</a:t>
                  </a:r>
                  <a:r>
                    <a:rPr lang="en-US" altLang="ja-JP" sz="2400" baseline="30000" dirty="0" smtClean="0">
                      <a:latin typeface="Times New Roman" pitchFamily="18" charset="0"/>
                      <a:cs typeface="Times New Roman" pitchFamily="18" charset="0"/>
                    </a:rPr>
                    <a:t>9</a:t>
                  </a:r>
                  <a:r>
                    <a:rPr lang="en-US" altLang="ja-JP" sz="2400" dirty="0" smtClean="0"/>
                    <a:t>[N/m</a:t>
                  </a:r>
                  <a:r>
                    <a:rPr lang="en-US" altLang="ja-JP" sz="2400" baseline="30000" dirty="0" smtClean="0"/>
                    <a:t>2</a:t>
                  </a:r>
                  <a:r>
                    <a:rPr lang="en-US" altLang="ja-JP" sz="2400" dirty="0" smtClean="0"/>
                    <a:t>])</a:t>
                  </a:r>
                </a:p>
              </p:txBody>
            </p:sp>
          </mc:Choice>
          <mc:Fallback xmlns="">
            <p:sp>
              <p:nvSpPr>
                <p:cNvPr id="251" name="テキスト ボックス 250"/>
                <p:cNvSpPr txBox="1">
                  <a:spLocks noRot="1" noChangeAspect="1" noMove="1" noResize="1" noEditPoints="1" noAdjustHandles="1" noChangeArrowheads="1" noChangeShapeType="1" noTextEdit="1"/>
                </p:cNvSpPr>
                <p:nvPr/>
              </p:nvSpPr>
              <p:spPr>
                <a:xfrm>
                  <a:off x="2922400" y="27825170"/>
                  <a:ext cx="4414178" cy="461665"/>
                </a:xfrm>
                <a:prstGeom prst="rect">
                  <a:avLst/>
                </a:prstGeom>
                <a:blipFill>
                  <a:blip r:embed="rId31"/>
                  <a:stretch>
                    <a:fillRect l="-414" t="-15789" r="-1934" b="-302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4" name="テキスト ボックス 253"/>
                <p:cNvSpPr txBox="1"/>
                <p:nvPr/>
              </p:nvSpPr>
              <p:spPr>
                <a:xfrm>
                  <a:off x="2942716" y="27467200"/>
                  <a:ext cx="3384376" cy="490199"/>
                </a:xfrm>
                <a:prstGeom prst="rect">
                  <a:avLst/>
                </a:prstGeom>
                <a:noFill/>
              </p:spPr>
              <p:txBody>
                <a:bodyPr wrap="square" rtlCol="0">
                  <a:spAutoFit/>
                </a:bodyPr>
                <a:lstStyle/>
                <a:p>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en-US" altLang="ja-JP" sz="2400" i="1">
                              <a:latin typeface="Cambria Math" panose="02040503050406030204" pitchFamily="18" charset="0"/>
                              <a:ea typeface="Cambria Math" panose="02040503050406030204" pitchFamily="18" charset="0"/>
                            </a:rPr>
                            <m:t>𝐼</m:t>
                          </m:r>
                        </m:e>
                        <m:sub>
                          <m:r>
                            <a:rPr lang="en-US" altLang="ja-JP" sz="2400" i="1">
                              <a:latin typeface="Cambria Math" panose="02040503050406030204" pitchFamily="18" charset="0"/>
                              <a:ea typeface="Cambria Math" panose="02040503050406030204" pitchFamily="18" charset="0"/>
                            </a:rPr>
                            <m:t>𝑝</m:t>
                          </m:r>
                        </m:sub>
                      </m:sSub>
                    </m:oMath>
                  </a14:m>
                  <a:r>
                    <a:rPr lang="ja-JP" altLang="en-US" sz="2400" dirty="0">
                      <a:latin typeface="Times New Roman" pitchFamily="18" charset="0"/>
                      <a:cs typeface="Times New Roman" pitchFamily="18" charset="0"/>
                    </a:rPr>
                    <a:t>：</a:t>
                  </a:r>
                  <a:r>
                    <a:rPr lang="ja-JP" altLang="en-US" sz="2400" dirty="0" smtClean="0">
                      <a:latin typeface="Times New Roman" pitchFamily="18" charset="0"/>
                      <a:cs typeface="Times New Roman" pitchFamily="18" charset="0"/>
                    </a:rPr>
                    <a:t>断面二次極モーメント</a:t>
                  </a:r>
                  <a:endParaRPr lang="en-US" altLang="ja-JP" sz="2400" dirty="0" smtClean="0"/>
                </a:p>
              </p:txBody>
            </p:sp>
          </mc:Choice>
          <mc:Fallback xmlns="">
            <p:sp>
              <p:nvSpPr>
                <p:cNvPr id="254" name="テキスト ボックス 253"/>
                <p:cNvSpPr txBox="1">
                  <a:spLocks noRot="1" noChangeAspect="1" noMove="1" noResize="1" noEditPoints="1" noAdjustHandles="1" noChangeArrowheads="1" noChangeShapeType="1" noTextEdit="1"/>
                </p:cNvSpPr>
                <p:nvPr/>
              </p:nvSpPr>
              <p:spPr>
                <a:xfrm>
                  <a:off x="2942716" y="27467200"/>
                  <a:ext cx="3384376" cy="490199"/>
                </a:xfrm>
                <a:prstGeom prst="rect">
                  <a:avLst/>
                </a:prstGeom>
                <a:blipFill>
                  <a:blip r:embed="rId32"/>
                  <a:stretch>
                    <a:fillRect l="-360" t="-13750" r="-2162" b="-18750"/>
                  </a:stretch>
                </a:blipFill>
              </p:spPr>
              <p:txBody>
                <a:bodyPr/>
                <a:lstStyle/>
                <a:p>
                  <a:r>
                    <a:rPr lang="ja-JP" altLang="en-US">
                      <a:noFill/>
                    </a:rPr>
                    <a:t> </a:t>
                  </a:r>
                </a:p>
              </p:txBody>
            </p:sp>
          </mc:Fallback>
        </mc:AlternateContent>
        <p:sp>
          <p:nvSpPr>
            <p:cNvPr id="277" name="正方形/長方形 276"/>
            <p:cNvSpPr/>
            <p:nvPr/>
          </p:nvSpPr>
          <p:spPr>
            <a:xfrm>
              <a:off x="252581" y="25985778"/>
              <a:ext cx="7083997" cy="2721701"/>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テキスト ボックス 284"/>
            <p:cNvSpPr txBox="1"/>
            <p:nvPr/>
          </p:nvSpPr>
          <p:spPr>
            <a:xfrm>
              <a:off x="501607" y="25753372"/>
              <a:ext cx="3024336" cy="461665"/>
            </a:xfrm>
            <a:prstGeom prst="rect">
              <a:avLst/>
            </a:prstGeom>
            <a:solidFill>
              <a:schemeClr val="bg1"/>
            </a:solidFill>
          </p:spPr>
          <p:txBody>
            <a:bodyPr wrap="square" rtlCol="0">
              <a:spAutoFit/>
            </a:bodyPr>
            <a:lstStyle/>
            <a:p>
              <a:r>
                <a:rPr lang="ja-JP" altLang="en-US" sz="2400" b="1" dirty="0" smtClean="0">
                  <a:latin typeface="Times New Roman" pitchFamily="18" charset="0"/>
                  <a:cs typeface="Times New Roman" pitchFamily="18" charset="0"/>
                </a:rPr>
                <a:t>軸ばね径・長さ選定式</a:t>
              </a:r>
              <a:endParaRPr lang="en-US" altLang="ja-JP" sz="2400" b="1" dirty="0" smtClean="0"/>
            </a:p>
          </p:txBody>
        </p:sp>
        <p:sp>
          <p:nvSpPr>
            <p:cNvPr id="289" name="正方形/長方形 288"/>
            <p:cNvSpPr/>
            <p:nvPr/>
          </p:nvSpPr>
          <p:spPr>
            <a:xfrm>
              <a:off x="265512" y="25152717"/>
              <a:ext cx="3427541" cy="646331"/>
            </a:xfrm>
            <a:prstGeom prst="rect">
              <a:avLst/>
            </a:prstGeom>
            <a:noFill/>
          </p:spPr>
          <p:txBody>
            <a:bodyPr wrap="none">
              <a:spAutoFit/>
            </a:bodyPr>
            <a:lstStyle/>
            <a:p>
              <a:r>
                <a:rPr lang="ja-JP" altLang="en-US" sz="3600" b="1" dirty="0" smtClean="0"/>
                <a:t>＜軸ばね選定＞</a:t>
              </a:r>
              <a:endParaRPr lang="en-US" altLang="ja-JP" sz="3600" b="1" dirty="0" smtClean="0"/>
            </a:p>
          </p:txBody>
        </p:sp>
        <p:grpSp>
          <p:nvGrpSpPr>
            <p:cNvPr id="55" name="グループ化 54"/>
            <p:cNvGrpSpPr/>
            <p:nvPr/>
          </p:nvGrpSpPr>
          <p:grpSpPr>
            <a:xfrm>
              <a:off x="246547" y="28735441"/>
              <a:ext cx="6558792" cy="2687326"/>
              <a:chOff x="7597058" y="25683489"/>
              <a:chExt cx="6558792" cy="2687326"/>
            </a:xfrm>
          </p:grpSpPr>
          <p:sp>
            <p:nvSpPr>
              <p:cNvPr id="235" name="正方形/長方形 234"/>
              <p:cNvSpPr/>
              <p:nvPr/>
            </p:nvSpPr>
            <p:spPr>
              <a:xfrm>
                <a:off x="7597058" y="25914323"/>
                <a:ext cx="6558792" cy="245649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58" name="テキスト ボックス 257"/>
                  <p:cNvSpPr txBox="1"/>
                  <p:nvPr/>
                </p:nvSpPr>
                <p:spPr>
                  <a:xfrm>
                    <a:off x="10713110" y="27553636"/>
                    <a:ext cx="3025157" cy="461665"/>
                  </a:xfrm>
                  <a:prstGeom prst="rect">
                    <a:avLst/>
                  </a:prstGeom>
                  <a:noFill/>
                </p:spPr>
                <p:txBody>
                  <a:bodyPr wrap="square" rtlCol="0">
                    <a:spAutoFit/>
                  </a:bodyPr>
                  <a:lstStyle/>
                  <a:p>
                    <a14:m>
                      <m:oMath xmlns:m="http://schemas.openxmlformats.org/officeDocument/2006/math">
                        <m:sSub>
                          <m:sSubPr>
                            <m:ctrlPr>
                              <a:rPr lang="en-US" altLang="ja-JP" sz="2400" i="1">
                                <a:latin typeface="Cambria Math" panose="02040503050406030204" pitchFamily="18" charset="0"/>
                                <a:ea typeface="Cambria Math" panose="02040503050406030204" pitchFamily="18" charset="0"/>
                              </a:rPr>
                            </m:ctrlPr>
                          </m:sSubPr>
                          <m:e>
                            <m:r>
                              <a:rPr lang="ja-JP" altLang="en-US" sz="2400" i="1">
                                <a:latin typeface="Cambria Math" panose="02040503050406030204" pitchFamily="18" charset="0"/>
                                <a:ea typeface="Cambria Math" panose="02040503050406030204" pitchFamily="18" charset="0"/>
                              </a:rPr>
                              <m:t>𝜏</m:t>
                            </m:r>
                          </m:e>
                          <m:sub>
                            <m:r>
                              <a:rPr lang="en-US" altLang="ja-JP" sz="2400" i="1">
                                <a:latin typeface="Cambria Math" panose="02040503050406030204" pitchFamily="18" charset="0"/>
                                <a:ea typeface="Cambria Math" panose="02040503050406030204" pitchFamily="18" charset="0"/>
                              </a:rPr>
                              <m:t>𝑚𝑎𝑥</m:t>
                            </m:r>
                          </m:sub>
                        </m:sSub>
                      </m:oMath>
                    </a14:m>
                    <a:r>
                      <a:rPr lang="ja-JP" altLang="en-US" sz="2400" dirty="0" smtClean="0"/>
                      <a:t>：最大せん断強さ</a:t>
                    </a:r>
                    <a:endParaRPr lang="en-US" altLang="ja-JP" sz="2400" dirty="0" smtClean="0"/>
                  </a:p>
                </p:txBody>
              </p:sp>
            </mc:Choice>
            <mc:Fallback xmlns="">
              <p:sp>
                <p:nvSpPr>
                  <p:cNvPr id="258" name="テキスト ボックス 257"/>
                  <p:cNvSpPr txBox="1">
                    <a:spLocks noRot="1" noChangeAspect="1" noMove="1" noResize="1" noEditPoints="1" noAdjustHandles="1" noChangeArrowheads="1" noChangeShapeType="1" noTextEdit="1"/>
                  </p:cNvSpPr>
                  <p:nvPr/>
                </p:nvSpPr>
                <p:spPr>
                  <a:xfrm>
                    <a:off x="10713110" y="27553636"/>
                    <a:ext cx="3025157" cy="461665"/>
                  </a:xfrm>
                  <a:prstGeom prst="rect">
                    <a:avLst/>
                  </a:prstGeom>
                  <a:blipFill>
                    <a:blip r:embed="rId33"/>
                    <a:stretch>
                      <a:fillRect t="-15789" r="-3024" b="-2368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9" name="テキスト ボックス 258"/>
                  <p:cNvSpPr txBox="1"/>
                  <p:nvPr/>
                </p:nvSpPr>
                <p:spPr>
                  <a:xfrm>
                    <a:off x="10728666" y="26773064"/>
                    <a:ext cx="3427184" cy="461665"/>
                  </a:xfrm>
                  <a:prstGeom prst="rect">
                    <a:avLst/>
                  </a:prstGeom>
                  <a:noFill/>
                </p:spPr>
                <p:txBody>
                  <a:bodyPr wrap="square" rtlCol="0">
                    <a:spAutoFit/>
                  </a:bodyPr>
                  <a:lstStyle/>
                  <a:p>
                    <a14:m>
                      <m:oMath xmlns:m="http://schemas.openxmlformats.org/officeDocument/2006/math">
                        <m:r>
                          <a:rPr lang="en-US" altLang="ja-JP" sz="2400" i="1">
                            <a:latin typeface="Cambria Math" panose="02040503050406030204" pitchFamily="18" charset="0"/>
                          </a:rPr>
                          <m:t>𝑇</m:t>
                        </m:r>
                        <m:r>
                          <a:rPr lang="en-US" altLang="ja-JP" sz="2400" i="1">
                            <a:latin typeface="Cambria Math" panose="02040503050406030204" pitchFamily="18" charset="0"/>
                          </a:rPr>
                          <m:t> </m:t>
                        </m:r>
                      </m:oMath>
                    </a14:m>
                    <a:r>
                      <a:rPr lang="ja-JP" altLang="en-US" sz="2400" dirty="0" smtClean="0"/>
                      <a:t>：加減速トルク</a:t>
                    </a:r>
                    <a:r>
                      <a:rPr lang="en-US" altLang="ja-JP" sz="2400" dirty="0" smtClean="0"/>
                      <a:t>×20</a:t>
                    </a:r>
                    <a:r>
                      <a:rPr lang="ja-JP" altLang="en-US" sz="2400" dirty="0" smtClean="0"/>
                      <a:t>倍</a:t>
                    </a:r>
                    <a:r>
                      <a:rPr lang="ja-JP" altLang="en-US" sz="2400" b="1" baseline="30000" dirty="0" smtClean="0"/>
                      <a:t>＊</a:t>
                    </a:r>
                    <a:endParaRPr lang="en-US" altLang="ja-JP" sz="2400" b="1" dirty="0" smtClean="0"/>
                  </a:p>
                </p:txBody>
              </p:sp>
            </mc:Choice>
            <mc:Fallback xmlns="">
              <p:sp>
                <p:nvSpPr>
                  <p:cNvPr id="259" name="テキスト ボックス 258"/>
                  <p:cNvSpPr txBox="1">
                    <a:spLocks noRot="1" noChangeAspect="1" noMove="1" noResize="1" noEditPoints="1" noAdjustHandles="1" noChangeArrowheads="1" noChangeShapeType="1" noTextEdit="1"/>
                  </p:cNvSpPr>
                  <p:nvPr/>
                </p:nvSpPr>
                <p:spPr>
                  <a:xfrm>
                    <a:off x="10728666" y="26773064"/>
                    <a:ext cx="3427184" cy="461665"/>
                  </a:xfrm>
                  <a:prstGeom prst="rect">
                    <a:avLst/>
                  </a:prstGeom>
                  <a:blipFill>
                    <a:blip r:embed="rId34"/>
                    <a:stretch>
                      <a:fillRect l="-534" t="-15789" b="-30263"/>
                    </a:stretch>
                  </a:blipFill>
                </p:spPr>
                <p:txBody>
                  <a:bodyPr/>
                  <a:lstStyle/>
                  <a:p>
                    <a:r>
                      <a:rPr lang="ja-JP" altLang="en-US">
                        <a:noFill/>
                      </a:rPr>
                      <a:t> </a:t>
                    </a:r>
                  </a:p>
                </p:txBody>
              </p:sp>
            </mc:Fallback>
          </mc:AlternateContent>
          <p:sp>
            <p:nvSpPr>
              <p:cNvPr id="260" name="テキスト ボックス 259"/>
              <p:cNvSpPr txBox="1"/>
              <p:nvPr/>
            </p:nvSpPr>
            <p:spPr>
              <a:xfrm>
                <a:off x="11564744" y="27205606"/>
                <a:ext cx="2404123" cy="400110"/>
              </a:xfrm>
              <a:prstGeom prst="rect">
                <a:avLst/>
              </a:prstGeom>
              <a:noFill/>
            </p:spPr>
            <p:txBody>
              <a:bodyPr wrap="square" rtlCol="0">
                <a:spAutoFit/>
              </a:bodyPr>
              <a:lstStyle/>
              <a:p>
                <a:r>
                  <a:rPr lang="ja-JP" altLang="en-US" sz="2000" b="1" baseline="30000" dirty="0" smtClean="0"/>
                  <a:t>＊</a:t>
                </a:r>
                <a:r>
                  <a:rPr lang="ja-JP" altLang="en-US" sz="2000" dirty="0" smtClean="0"/>
                  <a:t>安全率（共振考慮）</a:t>
                </a:r>
                <a:endParaRPr lang="en-US" altLang="ja-JP" sz="2000" dirty="0" smtClean="0"/>
              </a:p>
            </p:txBody>
          </p:sp>
          <mc:AlternateContent xmlns:mc="http://schemas.openxmlformats.org/markup-compatibility/2006" xmlns:a14="http://schemas.microsoft.com/office/drawing/2010/main">
            <mc:Choice Requires="a14">
              <p:sp>
                <p:nvSpPr>
                  <p:cNvPr id="268" name="テキスト ボックス 267"/>
                  <p:cNvSpPr txBox="1"/>
                  <p:nvPr/>
                </p:nvSpPr>
                <p:spPr>
                  <a:xfrm>
                    <a:off x="10728667" y="26352284"/>
                    <a:ext cx="3059106" cy="461665"/>
                  </a:xfrm>
                  <a:prstGeom prst="rect">
                    <a:avLst/>
                  </a:prstGeom>
                  <a:noFill/>
                </p:spPr>
                <p:txBody>
                  <a:bodyPr wrap="square" rtlCol="0">
                    <a:spAutoFit/>
                  </a:bodyPr>
                  <a:lstStyle/>
                  <a:p>
                    <a14:m>
                      <m:oMath xmlns:m="http://schemas.openxmlformats.org/officeDocument/2006/math">
                        <m:r>
                          <a:rPr lang="ja-JP" altLang="en-US" sz="2400" i="1">
                            <a:latin typeface="Cambria Math" panose="02040503050406030204" pitchFamily="18" charset="0"/>
                            <a:ea typeface="Cambria Math" panose="02040503050406030204" pitchFamily="18" charset="0"/>
                          </a:rPr>
                          <m:t>𝛼</m:t>
                        </m:r>
                      </m:oMath>
                    </a14:m>
                    <a:r>
                      <a:rPr lang="ja-JP" altLang="en-US" sz="2400" dirty="0" smtClean="0"/>
                      <a:t>：角加速度</a:t>
                    </a:r>
                    <a:r>
                      <a:rPr lang="en-US" altLang="ja-JP" sz="2400" dirty="0" smtClean="0"/>
                      <a:t>[rad/ s</a:t>
                    </a:r>
                    <a:r>
                      <a:rPr lang="en-US" altLang="ja-JP" sz="2400" baseline="30000" dirty="0" smtClean="0"/>
                      <a:t>2</a:t>
                    </a:r>
                    <a:r>
                      <a:rPr lang="en-US" altLang="ja-JP" sz="2400" dirty="0" smtClean="0"/>
                      <a:t>]</a:t>
                    </a:r>
                    <a:endParaRPr lang="en-US" altLang="ja-JP" sz="2400" baseline="30000" dirty="0" smtClean="0"/>
                  </a:p>
                </p:txBody>
              </p:sp>
            </mc:Choice>
            <mc:Fallback xmlns="">
              <p:sp>
                <p:nvSpPr>
                  <p:cNvPr id="268" name="テキスト ボックス 267"/>
                  <p:cNvSpPr txBox="1">
                    <a:spLocks noRot="1" noChangeAspect="1" noMove="1" noResize="1" noEditPoints="1" noAdjustHandles="1" noChangeArrowheads="1" noChangeShapeType="1" noTextEdit="1"/>
                  </p:cNvSpPr>
                  <p:nvPr/>
                </p:nvSpPr>
                <p:spPr>
                  <a:xfrm>
                    <a:off x="10728667" y="26352284"/>
                    <a:ext cx="3059106" cy="461665"/>
                  </a:xfrm>
                  <a:prstGeom prst="rect">
                    <a:avLst/>
                  </a:prstGeom>
                  <a:blipFill>
                    <a:blip r:embed="rId35"/>
                    <a:stretch>
                      <a:fillRect t="-15789" b="-30263"/>
                    </a:stretch>
                  </a:blipFill>
                </p:spPr>
                <p:txBody>
                  <a:bodyPr/>
                  <a:lstStyle/>
                  <a:p>
                    <a:r>
                      <a:rPr lang="ja-JP" altLang="en-US">
                        <a:noFill/>
                      </a:rPr>
                      <a:t> </a:t>
                    </a:r>
                  </a:p>
                </p:txBody>
              </p:sp>
            </mc:Fallback>
          </mc:AlternateContent>
          <p:sp>
            <p:nvSpPr>
              <p:cNvPr id="276" name="テキスト ボックス 275"/>
              <p:cNvSpPr txBox="1"/>
              <p:nvPr/>
            </p:nvSpPr>
            <p:spPr>
              <a:xfrm>
                <a:off x="8113115" y="25683489"/>
                <a:ext cx="3594742" cy="461665"/>
              </a:xfrm>
              <a:prstGeom prst="rect">
                <a:avLst/>
              </a:prstGeom>
              <a:solidFill>
                <a:schemeClr val="bg1"/>
              </a:solidFill>
            </p:spPr>
            <p:txBody>
              <a:bodyPr wrap="square" rtlCol="0">
                <a:spAutoFit/>
              </a:bodyPr>
              <a:lstStyle/>
              <a:p>
                <a:r>
                  <a:rPr lang="ja-JP" altLang="en-US" sz="2400" b="1" dirty="0" smtClean="0">
                    <a:latin typeface="Times New Roman" pitchFamily="18" charset="0"/>
                    <a:cs typeface="Times New Roman" pitchFamily="18" charset="0"/>
                  </a:rPr>
                  <a:t>許容最小軸ばね径導出式</a:t>
                </a:r>
                <a:endParaRPr lang="en-US" altLang="ja-JP" sz="2400" b="1" dirty="0" smtClean="0"/>
              </a:p>
            </p:txBody>
          </p:sp>
        </p:grpSp>
      </p:grpSp>
      <p:sp>
        <p:nvSpPr>
          <p:cNvPr id="317" name="テキスト ボックス 316"/>
          <p:cNvSpPr txBox="1"/>
          <p:nvPr/>
        </p:nvSpPr>
        <p:spPr>
          <a:xfrm>
            <a:off x="16449785" y="35511402"/>
            <a:ext cx="13793549" cy="707886"/>
          </a:xfrm>
          <a:prstGeom prst="rect">
            <a:avLst/>
          </a:prstGeom>
          <a:noFill/>
        </p:spPr>
        <p:txBody>
          <a:bodyPr wrap="square" rtlCol="0">
            <a:spAutoFit/>
          </a:bodyPr>
          <a:lstStyle/>
          <a:p>
            <a:r>
              <a:rPr lang="ja-JP" altLang="en-US" sz="4000" dirty="0" smtClean="0"/>
              <a:t>・ねじり振動を対象とした負荷のフィードバック制御における実験</a:t>
            </a:r>
            <a:endParaRPr lang="en-US" altLang="ja-JP" sz="4000" dirty="0" smtClean="0"/>
          </a:p>
        </p:txBody>
      </p:sp>
      <p:sp>
        <p:nvSpPr>
          <p:cNvPr id="53" name="正方形/長方形 52"/>
          <p:cNvSpPr/>
          <p:nvPr/>
        </p:nvSpPr>
        <p:spPr>
          <a:xfrm>
            <a:off x="412635" y="6564923"/>
            <a:ext cx="2513830" cy="1015663"/>
          </a:xfrm>
          <a:prstGeom prst="rect">
            <a:avLst/>
          </a:prstGeom>
        </p:spPr>
        <p:txBody>
          <a:bodyPr wrap="none">
            <a:spAutoFit/>
          </a:bodyPr>
          <a:lstStyle/>
          <a:p>
            <a:pPr algn="ctr"/>
            <a:r>
              <a:rPr lang="en-US" altLang="ja-JP" sz="6000" b="1" u="sng" dirty="0">
                <a:latin typeface="+mn-ea"/>
              </a:rPr>
              <a:t>1. </a:t>
            </a:r>
            <a:r>
              <a:rPr lang="ja-JP" altLang="en-US" sz="6000" b="1" u="sng" dirty="0" smtClean="0">
                <a:latin typeface="+mn-ea"/>
              </a:rPr>
              <a:t>背景</a:t>
            </a:r>
            <a:endParaRPr lang="ja-JP" altLang="en-US" sz="6000" b="1" u="sng" dirty="0">
              <a:latin typeface="+mn-ea"/>
            </a:endParaRPr>
          </a:p>
        </p:txBody>
      </p:sp>
      <p:sp>
        <p:nvSpPr>
          <p:cNvPr id="318" name="正方形/長方形 317"/>
          <p:cNvSpPr/>
          <p:nvPr/>
        </p:nvSpPr>
        <p:spPr>
          <a:xfrm>
            <a:off x="381075" y="13415815"/>
            <a:ext cx="4038285" cy="1015663"/>
          </a:xfrm>
          <a:prstGeom prst="rect">
            <a:avLst/>
          </a:prstGeom>
        </p:spPr>
        <p:txBody>
          <a:bodyPr wrap="none">
            <a:spAutoFit/>
          </a:bodyPr>
          <a:lstStyle/>
          <a:p>
            <a:pPr algn="ctr"/>
            <a:r>
              <a:rPr lang="en-US" altLang="ja-JP" sz="6000" b="1" u="sng" dirty="0">
                <a:latin typeface="+mn-ea"/>
              </a:rPr>
              <a:t>2. </a:t>
            </a:r>
            <a:r>
              <a:rPr lang="ja-JP" altLang="en-US" sz="6000" b="1" u="sng" dirty="0">
                <a:latin typeface="+mn-ea"/>
              </a:rPr>
              <a:t>従来研究</a:t>
            </a:r>
          </a:p>
        </p:txBody>
      </p:sp>
      <p:sp>
        <p:nvSpPr>
          <p:cNvPr id="322" name="正方形/長方形 321"/>
          <p:cNvSpPr/>
          <p:nvPr/>
        </p:nvSpPr>
        <p:spPr>
          <a:xfrm>
            <a:off x="549419" y="18237546"/>
            <a:ext cx="2265364" cy="1015663"/>
          </a:xfrm>
          <a:prstGeom prst="rect">
            <a:avLst/>
          </a:prstGeom>
        </p:spPr>
        <p:txBody>
          <a:bodyPr wrap="none">
            <a:spAutoFit/>
          </a:bodyPr>
          <a:lstStyle/>
          <a:p>
            <a:pPr algn="ctr"/>
            <a:r>
              <a:rPr lang="en-US" altLang="ja-JP" sz="6000" b="1" u="sng" dirty="0">
                <a:latin typeface="+mn-ea"/>
              </a:rPr>
              <a:t>3.</a:t>
            </a:r>
            <a:r>
              <a:rPr lang="ja-JP" altLang="en-US" sz="6000" b="1" u="sng" dirty="0">
                <a:latin typeface="+mn-ea"/>
              </a:rPr>
              <a:t>目的</a:t>
            </a:r>
          </a:p>
        </p:txBody>
      </p:sp>
      <p:sp>
        <p:nvSpPr>
          <p:cNvPr id="345" name="テキスト ボックス 344"/>
          <p:cNvSpPr txBox="1"/>
          <p:nvPr/>
        </p:nvSpPr>
        <p:spPr>
          <a:xfrm>
            <a:off x="16449787" y="32937638"/>
            <a:ext cx="7726480" cy="1938992"/>
          </a:xfrm>
          <a:prstGeom prst="rect">
            <a:avLst/>
          </a:prstGeom>
          <a:noFill/>
        </p:spPr>
        <p:txBody>
          <a:bodyPr wrap="square" rtlCol="0">
            <a:spAutoFit/>
          </a:bodyPr>
          <a:lstStyle/>
          <a:p>
            <a:r>
              <a:rPr lang="ja-JP" altLang="en-US" sz="4000" dirty="0" smtClean="0"/>
              <a:t>・ねじり振動発電機の製作</a:t>
            </a:r>
            <a:endParaRPr lang="en-US" altLang="ja-JP" sz="4000" dirty="0" smtClean="0"/>
          </a:p>
          <a:p>
            <a:r>
              <a:rPr lang="ja-JP" altLang="en-US" sz="4000" dirty="0" smtClean="0"/>
              <a:t>・動吸振器としての性能を評価</a:t>
            </a:r>
            <a:endParaRPr lang="en-US" altLang="ja-JP" sz="4000" dirty="0" smtClean="0"/>
          </a:p>
          <a:p>
            <a:endParaRPr lang="en-US" altLang="ja-JP" sz="4000" dirty="0"/>
          </a:p>
        </p:txBody>
      </p:sp>
      <p:sp>
        <p:nvSpPr>
          <p:cNvPr id="346" name="正方形/長方形 345"/>
          <p:cNvSpPr/>
          <p:nvPr/>
        </p:nvSpPr>
        <p:spPr>
          <a:xfrm>
            <a:off x="372608" y="23950324"/>
            <a:ext cx="9090950" cy="1015663"/>
          </a:xfrm>
          <a:prstGeom prst="rect">
            <a:avLst/>
          </a:prstGeom>
        </p:spPr>
        <p:txBody>
          <a:bodyPr wrap="none">
            <a:spAutoFit/>
          </a:bodyPr>
          <a:lstStyle/>
          <a:p>
            <a:pPr algn="ctr"/>
            <a:r>
              <a:rPr lang="en-US" altLang="ja-JP" sz="6000" b="1" u="sng" dirty="0">
                <a:latin typeface="+mn-ea"/>
              </a:rPr>
              <a:t>4.</a:t>
            </a:r>
            <a:r>
              <a:rPr lang="ja-JP" altLang="en-US" sz="6000" b="1" u="sng" dirty="0">
                <a:latin typeface="+mn-ea"/>
              </a:rPr>
              <a:t>ねじり振動発</a:t>
            </a:r>
            <a:r>
              <a:rPr lang="ja-JP" altLang="en-US" sz="6000" b="1" u="sng" dirty="0" smtClean="0">
                <a:latin typeface="+mn-ea"/>
              </a:rPr>
              <a:t>電機の設計</a:t>
            </a:r>
            <a:r>
              <a:rPr lang="en-US" altLang="ja-JP" sz="6000" b="1" u="sng" dirty="0" smtClean="0">
                <a:latin typeface="+mn-ea"/>
              </a:rPr>
              <a:t> </a:t>
            </a:r>
            <a:endParaRPr lang="ja-JP" altLang="en-US" sz="6000" b="1" u="sng" dirty="0">
              <a:latin typeface="+mn-ea"/>
            </a:endParaRPr>
          </a:p>
        </p:txBody>
      </p:sp>
      <p:sp>
        <p:nvSpPr>
          <p:cNvPr id="347" name="正方形/長方形 346"/>
          <p:cNvSpPr/>
          <p:nvPr/>
        </p:nvSpPr>
        <p:spPr>
          <a:xfrm>
            <a:off x="16151449" y="6760203"/>
            <a:ext cx="4346188" cy="1015663"/>
          </a:xfrm>
          <a:prstGeom prst="rect">
            <a:avLst/>
          </a:prstGeom>
        </p:spPr>
        <p:txBody>
          <a:bodyPr wrap="square">
            <a:spAutoFit/>
          </a:bodyPr>
          <a:lstStyle/>
          <a:p>
            <a:pPr algn="ctr"/>
            <a:r>
              <a:rPr lang="en-US" altLang="ja-JP" sz="6000" b="1" u="sng" dirty="0" smtClean="0">
                <a:latin typeface="+mn-ea"/>
              </a:rPr>
              <a:t>5</a:t>
            </a:r>
            <a:r>
              <a:rPr lang="en-US" altLang="ja-JP" sz="6000" b="1" u="sng" dirty="0">
                <a:latin typeface="+mn-ea"/>
              </a:rPr>
              <a:t>.</a:t>
            </a:r>
            <a:r>
              <a:rPr lang="ja-JP" altLang="en-US" sz="6000" b="1" u="sng" dirty="0">
                <a:latin typeface="+mn-ea"/>
              </a:rPr>
              <a:t>実験</a:t>
            </a:r>
            <a:r>
              <a:rPr lang="ja-JP" altLang="en-US" sz="6000" b="1" u="sng" dirty="0" smtClean="0">
                <a:latin typeface="+mn-ea"/>
              </a:rPr>
              <a:t>装置</a:t>
            </a:r>
            <a:endParaRPr lang="ja-JP" altLang="en-US" sz="6000" b="1" u="sng" dirty="0">
              <a:latin typeface="+mn-ea"/>
            </a:endParaRPr>
          </a:p>
        </p:txBody>
      </p:sp>
      <p:sp>
        <p:nvSpPr>
          <p:cNvPr id="72" name="正方形/長方形 71"/>
          <p:cNvSpPr/>
          <p:nvPr/>
        </p:nvSpPr>
        <p:spPr>
          <a:xfrm>
            <a:off x="16756818" y="18578610"/>
            <a:ext cx="6912470" cy="1015663"/>
          </a:xfrm>
          <a:prstGeom prst="rect">
            <a:avLst/>
          </a:prstGeom>
        </p:spPr>
        <p:txBody>
          <a:bodyPr wrap="none">
            <a:spAutoFit/>
          </a:bodyPr>
          <a:lstStyle/>
          <a:p>
            <a:pPr algn="ctr"/>
            <a:r>
              <a:rPr lang="en-US" altLang="ja-JP" sz="6000" b="1" u="sng" dirty="0">
                <a:latin typeface="+mn-ea"/>
              </a:rPr>
              <a:t>6</a:t>
            </a:r>
            <a:r>
              <a:rPr lang="en-US" altLang="ja-JP" sz="6000" b="1" u="sng" dirty="0" smtClean="0">
                <a:latin typeface="+mn-ea"/>
              </a:rPr>
              <a:t>.</a:t>
            </a:r>
            <a:r>
              <a:rPr lang="ja-JP" altLang="en-US" sz="6000" b="1" u="sng" dirty="0" smtClean="0">
                <a:latin typeface="+mn-ea"/>
              </a:rPr>
              <a:t>動吸振器評価実験</a:t>
            </a:r>
            <a:endParaRPr lang="ja-JP" altLang="en-US" sz="6000" b="1" u="sng" dirty="0">
              <a:latin typeface="+mn-ea"/>
            </a:endParaRPr>
          </a:p>
        </p:txBody>
      </p:sp>
      <p:sp>
        <p:nvSpPr>
          <p:cNvPr id="348" name="正方形/長方形 347"/>
          <p:cNvSpPr/>
          <p:nvPr/>
        </p:nvSpPr>
        <p:spPr>
          <a:xfrm>
            <a:off x="16550716" y="31791170"/>
            <a:ext cx="2768707" cy="1015663"/>
          </a:xfrm>
          <a:prstGeom prst="rect">
            <a:avLst/>
          </a:prstGeom>
        </p:spPr>
        <p:txBody>
          <a:bodyPr wrap="none">
            <a:spAutoFit/>
          </a:bodyPr>
          <a:lstStyle/>
          <a:p>
            <a:pPr algn="ctr"/>
            <a:r>
              <a:rPr lang="en-US" altLang="ja-JP" sz="6000" b="1" u="sng" dirty="0" smtClean="0">
                <a:latin typeface="+mn-ea"/>
              </a:rPr>
              <a:t>7.</a:t>
            </a:r>
            <a:r>
              <a:rPr lang="ja-JP" altLang="en-US" sz="6000" b="1" u="sng" dirty="0" smtClean="0">
                <a:latin typeface="+mn-ea"/>
              </a:rPr>
              <a:t>まとめ</a:t>
            </a:r>
            <a:endParaRPr lang="ja-JP" altLang="en-US" sz="6000" b="1" u="sng" dirty="0">
              <a:latin typeface="+mn-ea"/>
            </a:endParaRPr>
          </a:p>
        </p:txBody>
      </p:sp>
      <p:sp>
        <p:nvSpPr>
          <p:cNvPr id="353" name="正方形/長方形 352"/>
          <p:cNvSpPr/>
          <p:nvPr/>
        </p:nvSpPr>
        <p:spPr>
          <a:xfrm>
            <a:off x="16508660" y="34452367"/>
            <a:ext cx="4594526" cy="1015663"/>
          </a:xfrm>
          <a:prstGeom prst="rect">
            <a:avLst/>
          </a:prstGeom>
        </p:spPr>
        <p:txBody>
          <a:bodyPr wrap="none">
            <a:spAutoFit/>
          </a:bodyPr>
          <a:lstStyle/>
          <a:p>
            <a:pPr algn="ctr"/>
            <a:r>
              <a:rPr lang="en-US" altLang="ja-JP" sz="6000" b="1" u="sng" dirty="0" smtClean="0">
                <a:latin typeface="+mn-ea"/>
              </a:rPr>
              <a:t>8.</a:t>
            </a:r>
            <a:r>
              <a:rPr lang="ja-JP" altLang="en-US" sz="6000" b="1" u="sng" dirty="0" smtClean="0">
                <a:latin typeface="+mn-ea"/>
              </a:rPr>
              <a:t>今後の課題</a:t>
            </a:r>
            <a:endParaRPr lang="ja-JP" altLang="en-US" sz="6000" b="1" u="sng" dirty="0">
              <a:latin typeface="+mn-ea"/>
            </a:endParaRPr>
          </a:p>
        </p:txBody>
      </p:sp>
      <p:cxnSp>
        <p:nvCxnSpPr>
          <p:cNvPr id="357" name="直線コネクタ 356"/>
          <p:cNvCxnSpPr>
            <a:endCxn id="298" idx="3"/>
          </p:cNvCxnSpPr>
          <p:nvPr/>
        </p:nvCxnSpPr>
        <p:spPr>
          <a:xfrm flipH="1" flipV="1">
            <a:off x="20360717" y="12689100"/>
            <a:ext cx="949068" cy="986948"/>
          </a:xfrm>
          <a:prstGeom prst="line">
            <a:avLst/>
          </a:prstGeom>
          <a:ln/>
        </p:spPr>
        <p:style>
          <a:lnRef idx="1">
            <a:schemeClr val="accent1"/>
          </a:lnRef>
          <a:fillRef idx="0">
            <a:schemeClr val="accent1"/>
          </a:fillRef>
          <a:effectRef idx="0">
            <a:schemeClr val="accent1"/>
          </a:effectRef>
          <a:fontRef idx="minor">
            <a:schemeClr val="tx1"/>
          </a:fontRef>
        </p:style>
      </p:cxnSp>
      <p:sp>
        <p:nvSpPr>
          <p:cNvPr id="358" name="テキスト ボックス 357"/>
          <p:cNvSpPr txBox="1"/>
          <p:nvPr/>
        </p:nvSpPr>
        <p:spPr>
          <a:xfrm>
            <a:off x="18839589" y="13116973"/>
            <a:ext cx="1962870" cy="738664"/>
          </a:xfrm>
          <a:prstGeom prst="rect">
            <a:avLst/>
          </a:prstGeom>
          <a:noFill/>
        </p:spPr>
        <p:txBody>
          <a:bodyPr wrap="square" rtlCol="0">
            <a:spAutoFit/>
          </a:bodyPr>
          <a:lstStyle/>
          <a:p>
            <a:r>
              <a:rPr kumimoji="1" lang="ja-JP" altLang="en-US" sz="2400" dirty="0" smtClean="0"/>
              <a:t>振動発電機*</a:t>
            </a:r>
            <a:endParaRPr kumimoji="1" lang="en-US" altLang="ja-JP" sz="2400" dirty="0" smtClean="0"/>
          </a:p>
          <a:p>
            <a:pPr algn="r"/>
            <a:r>
              <a:rPr lang="ja-JP" altLang="en-US" sz="1800" dirty="0" smtClean="0"/>
              <a:t>*脱着可能</a:t>
            </a:r>
            <a:endParaRPr lang="en-US" altLang="ja-JP" sz="1800" dirty="0"/>
          </a:p>
        </p:txBody>
      </p:sp>
      <p:cxnSp>
        <p:nvCxnSpPr>
          <p:cNvPr id="359" name="直線コネクタ 358"/>
          <p:cNvCxnSpPr>
            <a:endCxn id="296" idx="3"/>
          </p:cNvCxnSpPr>
          <p:nvPr/>
        </p:nvCxnSpPr>
        <p:spPr>
          <a:xfrm flipH="1" flipV="1">
            <a:off x="20749245" y="8707860"/>
            <a:ext cx="901507" cy="6470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60" name="直線コネクタ 359"/>
          <p:cNvCxnSpPr>
            <a:endCxn id="297" idx="3"/>
          </p:cNvCxnSpPr>
          <p:nvPr/>
        </p:nvCxnSpPr>
        <p:spPr>
          <a:xfrm flipH="1" flipV="1">
            <a:off x="20500751" y="11725632"/>
            <a:ext cx="1064468" cy="361637"/>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61" name="直線コネクタ 360"/>
          <p:cNvCxnSpPr>
            <a:stCxn id="358" idx="1"/>
            <a:endCxn id="303" idx="1"/>
          </p:cNvCxnSpPr>
          <p:nvPr/>
        </p:nvCxnSpPr>
        <p:spPr>
          <a:xfrm flipH="1">
            <a:off x="18468663" y="13486305"/>
            <a:ext cx="370926" cy="715579"/>
          </a:xfrm>
          <a:prstGeom prst="line">
            <a:avLst/>
          </a:prstGeom>
          <a:ln/>
        </p:spPr>
        <p:style>
          <a:lnRef idx="1">
            <a:schemeClr val="accent1"/>
          </a:lnRef>
          <a:fillRef idx="0">
            <a:schemeClr val="accent1"/>
          </a:fillRef>
          <a:effectRef idx="0">
            <a:schemeClr val="accent1"/>
          </a:effectRef>
          <a:fontRef idx="minor">
            <a:schemeClr val="tx1"/>
          </a:fontRef>
        </p:style>
      </p:cxnSp>
      <p:sp>
        <p:nvSpPr>
          <p:cNvPr id="362" name="右中かっこ 361"/>
          <p:cNvSpPr/>
          <p:nvPr/>
        </p:nvSpPr>
        <p:spPr>
          <a:xfrm flipH="1">
            <a:off x="21183440" y="14003828"/>
            <a:ext cx="217674" cy="973293"/>
          </a:xfrm>
          <a:prstGeom prst="rightBrace">
            <a:avLst/>
          </a:prstGeo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63" name="直線コネクタ 362"/>
          <p:cNvCxnSpPr/>
          <p:nvPr/>
        </p:nvCxnSpPr>
        <p:spPr>
          <a:xfrm flipH="1" flipV="1">
            <a:off x="20547879" y="13369955"/>
            <a:ext cx="645838" cy="106946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64" name="直線コネクタ 363"/>
          <p:cNvCxnSpPr>
            <a:stCxn id="307" idx="1"/>
          </p:cNvCxnSpPr>
          <p:nvPr/>
        </p:nvCxnSpPr>
        <p:spPr>
          <a:xfrm flipH="1" flipV="1">
            <a:off x="18407128" y="9261784"/>
            <a:ext cx="961275" cy="581239"/>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65" name="直線コネクタ 364"/>
          <p:cNvCxnSpPr/>
          <p:nvPr/>
        </p:nvCxnSpPr>
        <p:spPr>
          <a:xfrm flipH="1">
            <a:off x="20493077" y="9710324"/>
            <a:ext cx="469923" cy="174561"/>
          </a:xfrm>
          <a:prstGeom prst="line">
            <a:avLst/>
          </a:prstGeo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29" name="表 228"/>
              <p:cNvGraphicFramePr>
                <a:graphicFrameLocks noGrp="1"/>
              </p:cNvGraphicFramePr>
              <p:nvPr>
                <p:extLst>
                  <p:ext uri="{D42A27DB-BD31-4B8C-83A1-F6EECF244321}">
                    <p14:modId xmlns:p14="http://schemas.microsoft.com/office/powerpoint/2010/main" val="3221926465"/>
                  </p:ext>
                </p:extLst>
              </p:nvPr>
            </p:nvGraphicFramePr>
            <p:xfrm>
              <a:off x="22844843" y="11221433"/>
              <a:ext cx="6986558" cy="5991760"/>
            </p:xfrm>
            <a:graphic>
              <a:graphicData uri="http://schemas.openxmlformats.org/drawingml/2006/table">
                <a:tbl>
                  <a:tblPr firstRow="1" firstCol="1" bandRow="1">
                    <a:tableStyleId>{6E25E649-3F16-4E02-A733-19D2CDBF48F0}</a:tableStyleId>
                  </a:tblPr>
                  <a:tblGrid>
                    <a:gridCol w="3122969">
                      <a:extLst>
                        <a:ext uri="{9D8B030D-6E8A-4147-A177-3AD203B41FA5}">
                          <a16:colId xmlns:a16="http://schemas.microsoft.com/office/drawing/2014/main" val="3388759964"/>
                        </a:ext>
                      </a:extLst>
                    </a:gridCol>
                    <a:gridCol w="1917591">
                      <a:extLst>
                        <a:ext uri="{9D8B030D-6E8A-4147-A177-3AD203B41FA5}">
                          <a16:colId xmlns:a16="http://schemas.microsoft.com/office/drawing/2014/main" val="3222489802"/>
                        </a:ext>
                      </a:extLst>
                    </a:gridCol>
                    <a:gridCol w="1945998">
                      <a:extLst>
                        <a:ext uri="{9D8B030D-6E8A-4147-A177-3AD203B41FA5}">
                          <a16:colId xmlns:a16="http://schemas.microsoft.com/office/drawing/2014/main" val="2705716743"/>
                        </a:ext>
                      </a:extLst>
                    </a:gridCol>
                  </a:tblGrid>
                  <a:tr h="519535">
                    <a:tc gridSpan="3">
                      <a:txBody>
                        <a:bodyPr/>
                        <a:lstStyle/>
                        <a:p>
                          <a:pPr marL="0" marR="0" lvl="0" indent="0" algn="ctr" defTabSz="4114800" rtl="0" eaLnBrk="1" fontAlgn="auto" latinLnBrk="0" hangingPunct="1">
                            <a:lnSpc>
                              <a:spcPct val="100000"/>
                            </a:lnSpc>
                            <a:spcBef>
                              <a:spcPts val="0"/>
                            </a:spcBef>
                            <a:spcAft>
                              <a:spcPts val="0"/>
                            </a:spcAft>
                            <a:buClrTx/>
                            <a:buSzTx/>
                            <a:buFontTx/>
                            <a:buNone/>
                            <a:tabLst/>
                            <a:defRPr/>
                          </a:pPr>
                          <a:r>
                            <a:rPr kumimoji="1" lang="en-US" altLang="ja-JP" sz="2800" dirty="0" smtClean="0"/>
                            <a:t>Table3</a:t>
                          </a:r>
                          <a:r>
                            <a:rPr kumimoji="1" lang="ja-JP" altLang="en-US" sz="2800" dirty="0" smtClean="0"/>
                            <a:t>　実験装置仕様</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sz="2000" dirty="0"/>
                        </a:p>
                      </a:txBody>
                      <a:tcPr/>
                    </a:tc>
                    <a:extLst>
                      <a:ext uri="{0D108BD9-81ED-4DB2-BD59-A6C34878D82A}">
                        <a16:rowId xmlns:a16="http://schemas.microsoft.com/office/drawing/2014/main" val="838436805"/>
                      </a:ext>
                    </a:extLst>
                  </a:tr>
                  <a:tr h="497475">
                    <a:tc>
                      <a:txBody>
                        <a:bodyPr/>
                        <a:lstStyle/>
                        <a:p>
                          <a:pPr algn="ctr"/>
                          <a:r>
                            <a:rPr kumimoji="1" lang="ja-JP" altLang="en-US" sz="2400" b="0" dirty="0" smtClean="0"/>
                            <a:t>円盤寸法</a:t>
                          </a:r>
                          <a:endParaRPr kumimoji="1" lang="ja-JP" alt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ctr" defTabSz="4114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400" i="1" dirty="0" smtClean="0">
                                    <a:latin typeface="Cambria Math" panose="02040503050406030204" pitchFamily="18" charset="0"/>
                                  </a:rPr>
                                  <m:t>[</m:t>
                                </m:r>
                                <m:r>
                                  <m:rPr>
                                    <m:sty m:val="p"/>
                                  </m:rPr>
                                  <a:rPr kumimoji="1" lang="en-US" altLang="ja-JP" sz="2400" i="0" dirty="0" smtClean="0">
                                    <a:latin typeface="Cambria Math" panose="02040503050406030204" pitchFamily="18" charset="0"/>
                                  </a:rPr>
                                  <m:t>mm</m:t>
                                </m:r>
                                <m:r>
                                  <a:rPr kumimoji="1" lang="en-US" altLang="ja-JP" sz="2400" i="1" dirty="0" smtClean="0">
                                    <a:latin typeface="Cambria Math" panose="02040503050406030204" pitchFamily="18" charset="0"/>
                                  </a:rPr>
                                  <m:t>]</m:t>
                                </m:r>
                              </m:oMath>
                            </m:oMathPara>
                          </a14:m>
                          <a:endParaRPr kumimoji="1" lang="en-US" altLang="ja-JP"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114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ja-JP" sz="2400" i="1" dirty="0" smtClean="0">
                                    <a:latin typeface="Cambria Math" panose="02040503050406030204" pitchFamily="18" charset="0"/>
                                  </a:rPr>
                                  <m:t>𝛷</m:t>
                                </m:r>
                                <m:r>
                                  <a:rPr lang="en-US" altLang="ja-JP" sz="2400" i="1" dirty="0" smtClean="0">
                                    <a:latin typeface="Cambria Math" panose="02040503050406030204" pitchFamily="18" charset="0"/>
                                  </a:rPr>
                                  <m:t>100×</m:t>
                                </m:r>
                                <m:r>
                                  <a:rPr kumimoji="1" lang="en-US" altLang="ja-JP" sz="2400" i="1" dirty="0" smtClean="0">
                                    <a:latin typeface="Cambria Math" panose="02040503050406030204" pitchFamily="18" charset="0"/>
                                  </a:rPr>
                                  <m:t>𝑡</m:t>
                                </m:r>
                                <m:r>
                                  <a:rPr kumimoji="1" lang="en-US" altLang="ja-JP" sz="2400" i="1" dirty="0" smtClean="0">
                                    <a:latin typeface="Cambria Math" panose="02040503050406030204" pitchFamily="18" charset="0"/>
                                  </a:rPr>
                                  <m:t>15</m:t>
                                </m:r>
                              </m:oMath>
                            </m:oMathPara>
                          </a14:m>
                          <a:endParaRPr kumimoji="1" lang="en-US" altLang="ja-JP"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0629717"/>
                      </a:ext>
                    </a:extLst>
                  </a:tr>
                  <a:tr h="497475">
                    <a:tc>
                      <a:txBody>
                        <a:bodyPr/>
                        <a:lstStyle/>
                        <a:p>
                          <a:pPr algn="ctr"/>
                          <a:r>
                            <a:rPr kumimoji="1" lang="ja-JP" altLang="en-US" sz="2400" b="0" dirty="0" smtClean="0"/>
                            <a:t>慣性比</a:t>
                          </a:r>
                          <a:endParaRPr kumimoji="1" lang="ja-JP" altLang="en-US"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altLang="ja-JP" sz="2400" i="1" dirty="0" smtClean="0">
                              <a:latin typeface="Times New Roman" panose="02020603050405020304" pitchFamily="18" charset="0"/>
                              <a:cs typeface="Times New Roman" panose="02020603050405020304" pitchFamily="18" charset="0"/>
                            </a:rPr>
                            <a:t>J</a:t>
                          </a:r>
                          <a:r>
                            <a:rPr lang="en-US" altLang="ja-JP" sz="2400" i="1" baseline="-25000" dirty="0" smtClean="0">
                              <a:latin typeface="Times New Roman" panose="02020603050405020304" pitchFamily="18" charset="0"/>
                              <a:cs typeface="Times New Roman" panose="02020603050405020304" pitchFamily="18" charset="0"/>
                            </a:rPr>
                            <a:t>1 </a:t>
                          </a:r>
                          <a:r>
                            <a:rPr lang="en-US" altLang="ja-JP" sz="2400" i="1" dirty="0" smtClean="0">
                              <a:latin typeface="Times New Roman" panose="02020603050405020304" pitchFamily="18" charset="0"/>
                              <a:cs typeface="Times New Roman" panose="02020603050405020304" pitchFamily="18" charset="0"/>
                            </a:rPr>
                            <a:t>/ J</a:t>
                          </a:r>
                          <a:r>
                            <a:rPr lang="en-US" altLang="ja-JP" sz="2400" i="1" baseline="-25000" dirty="0" smtClean="0">
                              <a:latin typeface="Times New Roman" panose="02020603050405020304" pitchFamily="18" charset="0"/>
                              <a:cs typeface="Times New Roman" panose="02020603050405020304" pitchFamily="18" charset="0"/>
                            </a:rPr>
                            <a:t>3</a:t>
                          </a:r>
                          <a:endParaRPr kumimoji="1" lang="ja-JP" altLang="en-US" sz="2400" i="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tcPr>
                    </a:tc>
                    <a:tc>
                      <a:txBody>
                        <a:bodyPr/>
                        <a:lstStyle/>
                        <a:p>
                          <a:r>
                            <a:rPr kumimoji="1" lang="en-US" altLang="ja-JP" sz="2400" b="0" u="none" dirty="0" smtClean="0">
                              <a:solidFill>
                                <a:srgbClr val="FF0000"/>
                              </a:solidFill>
                            </a:rPr>
                            <a:t> </a:t>
                          </a:r>
                          <a:r>
                            <a:rPr kumimoji="1" lang="en-US" altLang="ja-JP" sz="2400" b="0" u="none" dirty="0" smtClean="0">
                              <a:solidFill>
                                <a:schemeClr val="tx1"/>
                              </a:solidFill>
                            </a:rPr>
                            <a:t>16.4</a:t>
                          </a:r>
                          <a:endParaRPr kumimoji="1" lang="ja-JP" altLang="en-US" sz="2400" b="0" u="none"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1331497"/>
                      </a:ext>
                    </a:extLst>
                  </a:tr>
                  <a:tr h="497475">
                    <a:tc>
                      <a:txBody>
                        <a:bodyPr/>
                        <a:lstStyle/>
                        <a:p>
                          <a:pPr marL="0" marR="0" lvl="0" indent="0" algn="ctr" defTabSz="4114800" rtl="0" eaLnBrk="1" fontAlgn="auto" latinLnBrk="0" hangingPunct="1">
                            <a:lnSpc>
                              <a:spcPct val="100000"/>
                            </a:lnSpc>
                            <a:spcBef>
                              <a:spcPts val="0"/>
                            </a:spcBef>
                            <a:spcAft>
                              <a:spcPts val="0"/>
                            </a:spcAft>
                            <a:buClrTx/>
                            <a:buSzTx/>
                            <a:buFontTx/>
                            <a:buNone/>
                            <a:tabLst/>
                            <a:defRPr/>
                          </a:pPr>
                          <a:r>
                            <a:rPr kumimoji="1" lang="ja-JP" altLang="en-US" sz="2400" b="0" dirty="0" smtClean="0"/>
                            <a:t>主振動系</a:t>
                          </a:r>
                          <a:r>
                            <a:rPr kumimoji="1" lang="ja-JP" altLang="en-US" sz="2400" b="0" dirty="0" smtClean="0">
                              <a:latin typeface="Cambria Math" panose="02040503050406030204" pitchFamily="18" charset="0"/>
                            </a:rPr>
                            <a:t>共振周波数</a:t>
                          </a:r>
                          <a:endParaRPr kumimoji="1" lang="ja-JP" altLang="en-US" sz="2400" b="0"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41148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1" lang="en-US" altLang="ja-JP" sz="2400" i="1" smtClean="0">
                                      <a:latin typeface="Cambria Math" panose="02040503050406030204" pitchFamily="18" charset="0"/>
                                      <a:cs typeface="Times New Roman" panose="02020603050405020304" pitchFamily="18" charset="0"/>
                                    </a:rPr>
                                  </m:ctrlPr>
                                </m:sSubPr>
                                <m:e>
                                  <m:r>
                                    <a:rPr kumimoji="1" lang="en-US" altLang="ja-JP" sz="2400" b="0" i="1" smtClean="0">
                                      <a:latin typeface="Cambria Math" panose="02040503050406030204" pitchFamily="18" charset="0"/>
                                      <a:cs typeface="Times New Roman" panose="02020603050405020304" pitchFamily="18" charset="0"/>
                                    </a:rPr>
                                    <m:t>𝑓</m:t>
                                  </m:r>
                                </m:e>
                                <m:sub>
                                  <m:r>
                                    <a:rPr kumimoji="1" lang="en-US" altLang="ja-JP" sz="2400" b="0" i="1" smtClean="0">
                                      <a:latin typeface="Cambria Math" panose="02040503050406030204" pitchFamily="18" charset="0"/>
                                      <a:cs typeface="Times New Roman" panose="02020603050405020304" pitchFamily="18" charset="0"/>
                                    </a:rPr>
                                    <m:t>1</m:t>
                                  </m:r>
                                </m:sub>
                              </m:sSub>
                            </m:oMath>
                          </a14:m>
                          <a:r>
                            <a:rPr kumimoji="1" lang="en-US" altLang="ja-JP" sz="2400" dirty="0" smtClean="0">
                              <a:latin typeface="Times New Roman" panose="02020603050405020304" pitchFamily="18" charset="0"/>
                              <a:cs typeface="Times New Roman" panose="02020603050405020304" pitchFamily="18" charset="0"/>
                            </a:rPr>
                            <a:t> [Hz]</a:t>
                          </a:r>
                          <a:endParaRPr kumimoji="1" lang="ja-JP"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dirty="0" smtClean="0">
                              <a:latin typeface="Times New Roman" panose="02020603050405020304" pitchFamily="18" charset="0"/>
                              <a:cs typeface="Times New Roman" panose="02020603050405020304" pitchFamily="18" charset="0"/>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6379240"/>
                      </a:ext>
                    </a:extLst>
                  </a:tr>
                  <a:tr h="497475">
                    <a:tc>
                      <a:txBody>
                        <a:bodyPr/>
                        <a:lstStyle/>
                        <a:p>
                          <a:pPr marL="0" marR="0" lvl="0" indent="0" algn="ctr" defTabSz="4114800" rtl="0" eaLnBrk="1" fontAlgn="auto" latinLnBrk="0" hangingPunct="1">
                            <a:lnSpc>
                              <a:spcPct val="100000"/>
                            </a:lnSpc>
                            <a:spcBef>
                              <a:spcPts val="0"/>
                            </a:spcBef>
                            <a:spcAft>
                              <a:spcPts val="0"/>
                            </a:spcAft>
                            <a:buClrTx/>
                            <a:buSzTx/>
                            <a:buFontTx/>
                            <a:buNone/>
                            <a:tabLst/>
                            <a:defRPr/>
                          </a:pPr>
                          <a:r>
                            <a:rPr kumimoji="1" lang="ja-JP" altLang="en-US" sz="2400" b="0" dirty="0" smtClean="0"/>
                            <a:t>副振動系</a:t>
                          </a:r>
                          <a:r>
                            <a:rPr kumimoji="1" lang="ja-JP" altLang="en-US" sz="2400" b="0" dirty="0" smtClean="0">
                              <a:latin typeface="Cambria Math" panose="02040503050406030204" pitchFamily="18" charset="0"/>
                            </a:rPr>
                            <a:t>共振周波数</a:t>
                          </a:r>
                          <a:endParaRPr kumimoji="1" lang="ja-JP" altLang="en-US" sz="2400" b="0"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41148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1" lang="en-US" altLang="ja-JP" sz="2400" i="1" smtClean="0">
                                      <a:latin typeface="Cambria Math" panose="02040503050406030204" pitchFamily="18" charset="0"/>
                                      <a:cs typeface="Times New Roman" panose="02020603050405020304" pitchFamily="18" charset="0"/>
                                    </a:rPr>
                                  </m:ctrlPr>
                                </m:sSubPr>
                                <m:e>
                                  <m:r>
                                    <a:rPr kumimoji="1" lang="en-US" altLang="ja-JP" sz="2400" b="0" i="1" smtClean="0">
                                      <a:latin typeface="Cambria Math" panose="02040503050406030204" pitchFamily="18" charset="0"/>
                                      <a:cs typeface="Times New Roman" panose="02020603050405020304" pitchFamily="18" charset="0"/>
                                    </a:rPr>
                                    <m:t>𝑓</m:t>
                                  </m:r>
                                </m:e>
                                <m:sub>
                                  <m:r>
                                    <a:rPr kumimoji="1" lang="en-US" altLang="ja-JP" sz="2400" b="0" i="1" smtClean="0">
                                      <a:latin typeface="Cambria Math" panose="02040503050406030204" pitchFamily="18" charset="0"/>
                                      <a:cs typeface="Times New Roman" panose="02020603050405020304" pitchFamily="18" charset="0"/>
                                    </a:rPr>
                                    <m:t>2</m:t>
                                  </m:r>
                                </m:sub>
                              </m:sSub>
                            </m:oMath>
                          </a14:m>
                          <a:r>
                            <a:rPr kumimoji="1" lang="en-US" altLang="ja-JP" sz="2400" dirty="0" smtClean="0">
                              <a:latin typeface="Times New Roman" panose="02020603050405020304" pitchFamily="18" charset="0"/>
                              <a:cs typeface="Times New Roman" panose="02020603050405020304" pitchFamily="18" charset="0"/>
                            </a:rPr>
                            <a:t> [Hz]</a:t>
                          </a:r>
                          <a:endParaRPr kumimoji="1" lang="ja-JP"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dirty="0" smtClean="0">
                              <a:latin typeface="Times New Roman" panose="02020603050405020304" pitchFamily="18" charset="0"/>
                              <a:cs typeface="Times New Roman" panose="02020603050405020304" pitchFamily="18" charset="0"/>
                            </a:rPr>
                            <a:t> 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102328"/>
                      </a:ext>
                    </a:extLst>
                  </a:tr>
                  <a:tr h="497475">
                    <a:tc>
                      <a:txBody>
                        <a:bodyPr/>
                        <a:lstStyle/>
                        <a:p>
                          <a:pPr marL="0" marR="0" lvl="0" indent="0" algn="ctr" defTabSz="4114800" rtl="0" eaLnBrk="1" fontAlgn="auto" latinLnBrk="0" hangingPunct="1">
                            <a:lnSpc>
                              <a:spcPct val="100000"/>
                            </a:lnSpc>
                            <a:spcBef>
                              <a:spcPts val="0"/>
                            </a:spcBef>
                            <a:spcAft>
                              <a:spcPts val="0"/>
                            </a:spcAft>
                            <a:buClrTx/>
                            <a:buSzTx/>
                            <a:buFontTx/>
                            <a:buNone/>
                            <a:tabLst/>
                            <a:defRPr/>
                          </a:pPr>
                          <a:r>
                            <a:rPr kumimoji="1" lang="ja-JP" altLang="en-US" sz="2400" b="0" dirty="0" smtClean="0"/>
                            <a:t>主振動系軸ばね定数</a:t>
                          </a:r>
                          <a:r>
                            <a:rPr kumimoji="1" lang="ja-JP" altLang="en-US" sz="2400" b="0" dirty="0"/>
                            <a:t>　</a:t>
                          </a:r>
                          <a:endParaRPr kumimoji="1" lang="ja-JP" altLang="en-US" sz="2400" b="0"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4114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2400" i="1" dirty="0" smtClean="0">
                                        <a:latin typeface="Cambria Math" panose="02040503050406030204" pitchFamily="18" charset="0"/>
                                      </a:rPr>
                                    </m:ctrlPr>
                                  </m:sSubPr>
                                  <m:e>
                                    <m:r>
                                      <a:rPr kumimoji="1" lang="en-US" altLang="ja-JP" sz="2400" i="1" dirty="0" smtClean="0">
                                        <a:latin typeface="Cambria Math" panose="02040503050406030204" pitchFamily="18" charset="0"/>
                                      </a:rPr>
                                      <m:t>𝐾</m:t>
                                    </m:r>
                                  </m:e>
                                  <m:sub>
                                    <m:r>
                                      <a:rPr kumimoji="1" lang="en-US" altLang="ja-JP" sz="2400" dirty="0" smtClean="0">
                                        <a:latin typeface="Cambria Math" panose="02040503050406030204" pitchFamily="18" charset="0"/>
                                      </a:rPr>
                                      <m:t>1</m:t>
                                    </m:r>
                                  </m:sub>
                                </m:sSub>
                                <m:r>
                                  <a:rPr kumimoji="1" lang="en-US" altLang="ja-JP" sz="2400" i="1" dirty="0" smtClean="0">
                                    <a:latin typeface="Cambria Math" panose="02040503050406030204" pitchFamily="18" charset="0"/>
                                  </a:rPr>
                                  <m:t>[</m:t>
                                </m:r>
                                <m:r>
                                  <m:rPr>
                                    <m:sty m:val="p"/>
                                  </m:rPr>
                                  <a:rPr kumimoji="1" lang="en-US" altLang="ja-JP" sz="2400" i="0" dirty="0" smtClean="0">
                                    <a:latin typeface="Cambria Math" panose="02040503050406030204" pitchFamily="18" charset="0"/>
                                  </a:rPr>
                                  <m:t>N</m:t>
                                </m:r>
                                <m:r>
                                  <m:rPr>
                                    <m:sty m:val="p"/>
                                  </m:rPr>
                                  <a:rPr kumimoji="1" lang="en-US" altLang="ja-JP" sz="2400" b="0" i="0" dirty="0" smtClean="0">
                                    <a:latin typeface="Cambria Math" panose="02040503050406030204" pitchFamily="18" charset="0"/>
                                  </a:rPr>
                                  <m:t>m</m:t>
                                </m:r>
                                <m:r>
                                  <a:rPr kumimoji="1" lang="en-US" altLang="ja-JP" sz="2400" i="0" dirty="0" smtClean="0">
                                    <a:latin typeface="Cambria Math" panose="02040503050406030204" pitchFamily="18" charset="0"/>
                                  </a:rPr>
                                  <m:t>/</m:t>
                                </m:r>
                                <m:r>
                                  <m:rPr>
                                    <m:sty m:val="p"/>
                                  </m:rPr>
                                  <a:rPr kumimoji="1" lang="en-US" altLang="ja-JP" sz="2400" b="0" i="0" dirty="0" smtClean="0">
                                    <a:latin typeface="Cambria Math" panose="02040503050406030204" pitchFamily="18" charset="0"/>
                                  </a:rPr>
                                  <m:t>rad</m:t>
                                </m:r>
                                <m:r>
                                  <a:rPr kumimoji="1" lang="en-US" altLang="ja-JP" sz="2400" i="1" dirty="0" smtClean="0">
                                    <a:latin typeface="Cambria Math" panose="02040503050406030204" pitchFamily="18" charset="0"/>
                                  </a:rPr>
                                  <m:t>]</m:t>
                                </m:r>
                              </m:oMath>
                            </m:oMathPara>
                          </a14:m>
                          <a:endParaRPr kumimoji="1" lang="ja-JP"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dirty="0" smtClean="0"/>
                            <a:t> 1.14</a:t>
                          </a:r>
                          <a:endParaRPr kumimoji="1" lang="ja-JP"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889686"/>
                      </a:ext>
                    </a:extLst>
                  </a:tr>
                  <a:tr h="497475">
                    <a:tc>
                      <a:txBody>
                        <a:bodyPr/>
                        <a:lstStyle/>
                        <a:p>
                          <a:pPr marL="0" marR="0" lvl="0" indent="0" algn="ctr" defTabSz="4114800" rtl="0" eaLnBrk="1" fontAlgn="auto" latinLnBrk="0" hangingPunct="1">
                            <a:lnSpc>
                              <a:spcPct val="100000"/>
                            </a:lnSpc>
                            <a:spcBef>
                              <a:spcPts val="0"/>
                            </a:spcBef>
                            <a:spcAft>
                              <a:spcPts val="0"/>
                            </a:spcAft>
                            <a:buClrTx/>
                            <a:buSzTx/>
                            <a:buFontTx/>
                            <a:buNone/>
                            <a:tabLst/>
                            <a:defRPr/>
                          </a:pPr>
                          <a:r>
                            <a:rPr kumimoji="1" lang="ja-JP" altLang="en-US" sz="2400" b="0" dirty="0"/>
                            <a:t>副</a:t>
                          </a:r>
                          <a:r>
                            <a:rPr kumimoji="1" lang="ja-JP" altLang="en-US" sz="2400" b="0" dirty="0" smtClean="0"/>
                            <a:t>振動系軸ばね定数</a:t>
                          </a:r>
                          <a:r>
                            <a:rPr kumimoji="1" lang="ja-JP" altLang="en-US" sz="2400" b="0" dirty="0"/>
                            <a:t>　</a:t>
                          </a:r>
                          <a:endParaRPr kumimoji="1" lang="ja-JP" altLang="en-US" sz="2400" b="0"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4114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2400" i="1" dirty="0" smtClean="0">
                                        <a:latin typeface="Cambria Math" panose="02040503050406030204" pitchFamily="18" charset="0"/>
                                      </a:rPr>
                                    </m:ctrlPr>
                                  </m:sSubPr>
                                  <m:e>
                                    <m:r>
                                      <a:rPr kumimoji="1" lang="en-US" altLang="ja-JP" sz="2400" i="1" dirty="0" smtClean="0">
                                        <a:latin typeface="Cambria Math" panose="02040503050406030204" pitchFamily="18" charset="0"/>
                                      </a:rPr>
                                      <m:t>𝐾</m:t>
                                    </m:r>
                                  </m:e>
                                  <m:sub>
                                    <m:r>
                                      <a:rPr kumimoji="1" lang="en-US" altLang="ja-JP" sz="2400" dirty="0" smtClean="0">
                                        <a:latin typeface="Cambria Math" panose="02040503050406030204" pitchFamily="18" charset="0"/>
                                      </a:rPr>
                                      <m:t>2</m:t>
                                    </m:r>
                                  </m:sub>
                                </m:sSub>
                                <m:r>
                                  <a:rPr kumimoji="1" lang="en-US" altLang="ja-JP" sz="2400" i="1" dirty="0" smtClean="0">
                                    <a:latin typeface="Cambria Math" panose="02040503050406030204" pitchFamily="18" charset="0"/>
                                  </a:rPr>
                                  <m:t>[</m:t>
                                </m:r>
                                <m:r>
                                  <m:rPr>
                                    <m:sty m:val="p"/>
                                  </m:rPr>
                                  <a:rPr kumimoji="1" lang="en-US" altLang="ja-JP" sz="2400" i="0" dirty="0" smtClean="0">
                                    <a:latin typeface="Cambria Math" panose="02040503050406030204" pitchFamily="18" charset="0"/>
                                  </a:rPr>
                                  <m:t>N</m:t>
                                </m:r>
                                <m:r>
                                  <m:rPr>
                                    <m:sty m:val="p"/>
                                  </m:rPr>
                                  <a:rPr kumimoji="1" lang="en-US" altLang="ja-JP" sz="2400" b="0" i="0" dirty="0" smtClean="0">
                                    <a:latin typeface="Cambria Math" panose="02040503050406030204" pitchFamily="18" charset="0"/>
                                  </a:rPr>
                                  <m:t>m</m:t>
                                </m:r>
                                <m:r>
                                  <a:rPr kumimoji="1" lang="en-US" altLang="ja-JP" sz="2400" i="0" dirty="0" smtClean="0">
                                    <a:latin typeface="Cambria Math" panose="02040503050406030204" pitchFamily="18" charset="0"/>
                                  </a:rPr>
                                  <m:t>/</m:t>
                                </m:r>
                                <m:r>
                                  <m:rPr>
                                    <m:sty m:val="p"/>
                                  </m:rPr>
                                  <a:rPr kumimoji="1" lang="en-US" altLang="ja-JP" sz="2400" b="0" i="0" dirty="0" smtClean="0">
                                    <a:latin typeface="Cambria Math" panose="02040503050406030204" pitchFamily="18" charset="0"/>
                                  </a:rPr>
                                  <m:t>rad</m:t>
                                </m:r>
                                <m:r>
                                  <a:rPr kumimoji="1" lang="en-US" altLang="ja-JP" sz="2400" i="1" dirty="0" smtClean="0">
                                    <a:latin typeface="Cambria Math" panose="02040503050406030204" pitchFamily="18" charset="0"/>
                                  </a:rPr>
                                  <m:t>]</m:t>
                                </m:r>
                              </m:oMath>
                            </m:oMathPara>
                          </a14:m>
                          <a:endParaRPr kumimoji="1" lang="ja-JP"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altLang="ja-JP" sz="2400" i="1" dirty="0" smtClean="0">
                                    <a:latin typeface="Cambria Math" panose="02040503050406030204" pitchFamily="18" charset="0"/>
                                    <a:cs typeface="Times New Roman" pitchFamily="18" charset="0"/>
                                  </a:rPr>
                                  <m:t>4.39×</m:t>
                                </m:r>
                                <m:sSup>
                                  <m:sSupPr>
                                    <m:ctrlPr>
                                      <a:rPr lang="en-US" altLang="ja-JP" sz="2400" i="1" dirty="0" smtClean="0">
                                        <a:latin typeface="Cambria Math" panose="02040503050406030204" pitchFamily="18" charset="0"/>
                                        <a:cs typeface="Times New Roman" pitchFamily="18" charset="0"/>
                                      </a:rPr>
                                    </m:ctrlPr>
                                  </m:sSupPr>
                                  <m:e>
                                    <m:r>
                                      <a:rPr lang="en-US" altLang="ja-JP" sz="2400" b="0" i="1" dirty="0" smtClean="0">
                                        <a:latin typeface="Cambria Math" panose="02040503050406030204" pitchFamily="18" charset="0"/>
                                        <a:cs typeface="Times New Roman" pitchFamily="18" charset="0"/>
                                      </a:rPr>
                                      <m:t>10</m:t>
                                    </m:r>
                                  </m:e>
                                  <m:sup>
                                    <m:r>
                                      <a:rPr lang="en-US" altLang="ja-JP" sz="2400" b="0" i="1" dirty="0" smtClean="0">
                                        <a:latin typeface="Cambria Math" panose="02040503050406030204" pitchFamily="18" charset="0"/>
                                        <a:cs typeface="Times New Roman" pitchFamily="18" charset="0"/>
                                      </a:rPr>
                                      <m:t>−3</m:t>
                                    </m:r>
                                  </m:sup>
                                </m:sSup>
                              </m:oMath>
                            </m:oMathPara>
                          </a14:m>
                          <a:endParaRPr kumimoji="1" lang="ja-JP"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8609044"/>
                      </a:ext>
                    </a:extLst>
                  </a:tr>
                  <a:tr h="497475">
                    <a:tc>
                      <a:txBody>
                        <a:bodyPr/>
                        <a:lstStyle/>
                        <a:p>
                          <a:pPr algn="ctr"/>
                          <a:r>
                            <a:rPr kumimoji="1" lang="ja-JP" altLang="en-US" sz="2400" b="0" dirty="0"/>
                            <a:t>主振動</a:t>
                          </a:r>
                          <a:r>
                            <a:rPr kumimoji="1" lang="ja-JP" altLang="en-US" sz="2400" b="0" dirty="0" smtClean="0"/>
                            <a:t>系慣性</a:t>
                          </a:r>
                          <a:r>
                            <a:rPr kumimoji="1" lang="ja-JP" altLang="en-US" sz="2400" b="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2400" i="1" dirty="0" smtClean="0">
                                    <a:latin typeface="Cambria Math" panose="02040503050406030204" pitchFamily="18" charset="0"/>
                                  </a:rPr>
                                  <m:t>𝐽</m:t>
                                </m:r>
                                <m:r>
                                  <a:rPr kumimoji="1" lang="en-US" altLang="ja-JP" sz="2400" baseline="-25000" dirty="0">
                                    <a:latin typeface="Cambria Math" panose="02040503050406030204" pitchFamily="18" charset="0"/>
                                  </a:rPr>
                                  <m:t>1</m:t>
                                </m:r>
                                <m:r>
                                  <a:rPr lang="en-US" altLang="ja-JP" sz="2400" i="1" dirty="0" smtClean="0">
                                    <a:latin typeface="Cambria Math" panose="02040503050406030204" pitchFamily="18" charset="0"/>
                                  </a:rPr>
                                  <m:t>[</m:t>
                                </m:r>
                                <m:r>
                                  <m:rPr>
                                    <m:sty m:val="p"/>
                                  </m:rPr>
                                  <a:rPr lang="en-US" altLang="ja-JP" sz="2400" i="0" dirty="0" smtClean="0">
                                    <a:latin typeface="Cambria Math" panose="02040503050406030204" pitchFamily="18" charset="0"/>
                                  </a:rPr>
                                  <m:t>kgm</m:t>
                                </m:r>
                                <m:r>
                                  <a:rPr lang="en-US" altLang="ja-JP" sz="2400" i="0" baseline="30000" dirty="0" smtClean="0">
                                    <a:latin typeface="Cambria Math" panose="02040503050406030204" pitchFamily="18" charset="0"/>
                                  </a:rPr>
                                  <m:t>2</m:t>
                                </m:r>
                                <m:r>
                                  <a:rPr lang="en-US" altLang="ja-JP" sz="2400" i="0" dirty="0" smtClean="0">
                                    <a:latin typeface="Cambria Math" panose="02040503050406030204" pitchFamily="18" charset="0"/>
                                  </a:rPr>
                                  <m:t>]</m:t>
                                </m:r>
                              </m:oMath>
                            </m:oMathPara>
                          </a14:m>
                          <a:endParaRPr kumimoji="1" lang="ja-JP" altLang="en-US" sz="2400" i="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altLang="ja-JP" sz="2400" i="1" dirty="0" smtClean="0">
                                    <a:latin typeface="Cambria Math" panose="02040503050406030204" pitchFamily="18" charset="0"/>
                                    <a:cs typeface="Times New Roman" pitchFamily="18" charset="0"/>
                                  </a:rPr>
                                  <m:t>1.16×</m:t>
                                </m:r>
                                <m:sSup>
                                  <m:sSupPr>
                                    <m:ctrlPr>
                                      <a:rPr lang="en-US" altLang="ja-JP" sz="2400" i="1" dirty="0" smtClean="0">
                                        <a:latin typeface="Cambria Math" panose="02040503050406030204" pitchFamily="18" charset="0"/>
                                        <a:cs typeface="Times New Roman" pitchFamily="18" charset="0"/>
                                      </a:rPr>
                                    </m:ctrlPr>
                                  </m:sSupPr>
                                  <m:e>
                                    <m:r>
                                      <a:rPr lang="en-US" altLang="ja-JP" sz="2400" b="0" i="1" dirty="0" smtClean="0">
                                        <a:latin typeface="Cambria Math" panose="02040503050406030204" pitchFamily="18" charset="0"/>
                                        <a:cs typeface="Times New Roman" pitchFamily="18" charset="0"/>
                                      </a:rPr>
                                      <m:t>10</m:t>
                                    </m:r>
                                  </m:e>
                                  <m:sup>
                                    <m:r>
                                      <a:rPr lang="en-US" altLang="ja-JP" sz="2400" b="0" i="1" dirty="0" smtClean="0">
                                        <a:latin typeface="Cambria Math" panose="02040503050406030204" pitchFamily="18" charset="0"/>
                                        <a:cs typeface="Times New Roman" pitchFamily="18" charset="0"/>
                                      </a:rPr>
                                      <m:t>−3</m:t>
                                    </m:r>
                                  </m:sup>
                                </m:sSup>
                              </m:oMath>
                            </m:oMathPara>
                          </a14:m>
                          <a:endParaRPr lang="en-US" altLang="ja-JP"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234746"/>
                      </a:ext>
                    </a:extLst>
                  </a:tr>
                  <a:tr h="497475">
                    <a:tc>
                      <a:txBody>
                        <a:bodyPr/>
                        <a:lstStyle/>
                        <a:p>
                          <a:pPr algn="ctr"/>
                          <a:r>
                            <a:rPr kumimoji="1" lang="ja-JP" altLang="en-US" sz="2400" b="0" dirty="0"/>
                            <a:t>副振動</a:t>
                          </a:r>
                          <a:r>
                            <a:rPr kumimoji="1" lang="ja-JP" altLang="en-US" sz="2400" b="0" dirty="0" smtClean="0"/>
                            <a:t>系慣性</a:t>
                          </a:r>
                          <a:r>
                            <a:rPr kumimoji="1" lang="ja-JP" altLang="en-US" sz="2400" b="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2400" i="1" dirty="0" smtClean="0">
                                    <a:latin typeface="Cambria Math" panose="02040503050406030204" pitchFamily="18" charset="0"/>
                                  </a:rPr>
                                  <m:t>𝐽</m:t>
                                </m:r>
                                <m:r>
                                  <a:rPr kumimoji="1" lang="en-US" altLang="ja-JP" sz="2400" baseline="-25000" dirty="0">
                                    <a:latin typeface="Cambria Math" panose="02040503050406030204" pitchFamily="18" charset="0"/>
                                  </a:rPr>
                                  <m:t>2</m:t>
                                </m:r>
                                <m:r>
                                  <a:rPr lang="en-US" altLang="ja-JP" sz="2400" i="1" dirty="0" smtClean="0">
                                    <a:latin typeface="Cambria Math" panose="02040503050406030204" pitchFamily="18" charset="0"/>
                                  </a:rPr>
                                  <m:t>[</m:t>
                                </m:r>
                                <m:r>
                                  <m:rPr>
                                    <m:sty m:val="p"/>
                                  </m:rPr>
                                  <a:rPr lang="en-US" altLang="ja-JP" sz="2400" i="0" dirty="0" smtClean="0">
                                    <a:latin typeface="Cambria Math" panose="02040503050406030204" pitchFamily="18" charset="0"/>
                                  </a:rPr>
                                  <m:t>kgm</m:t>
                                </m:r>
                                <m:r>
                                  <a:rPr lang="en-US" altLang="ja-JP" sz="2400" i="0" baseline="30000" dirty="0" smtClean="0">
                                    <a:latin typeface="Cambria Math" panose="02040503050406030204" pitchFamily="18" charset="0"/>
                                  </a:rPr>
                                  <m:t>2</m:t>
                                </m:r>
                                <m:r>
                                  <a:rPr lang="en-US" altLang="ja-JP" sz="2400" i="1" dirty="0" smtClean="0">
                                    <a:latin typeface="Cambria Math" panose="02040503050406030204" pitchFamily="18" charset="0"/>
                                  </a:rPr>
                                  <m:t>]</m:t>
                                </m:r>
                              </m:oMath>
                            </m:oMathPara>
                          </a14:m>
                          <a:endParaRPr kumimoji="1" lang="ja-JP"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altLang="ja-JP" sz="2400" i="1" dirty="0" smtClean="0">
                                    <a:latin typeface="Cambria Math" panose="02040503050406030204" pitchFamily="18" charset="0"/>
                                    <a:cs typeface="Times New Roman" pitchFamily="18" charset="0"/>
                                  </a:rPr>
                                  <m:t>4.</m:t>
                                </m:r>
                                <m:r>
                                  <a:rPr lang="en-US" altLang="ja-JP" sz="2400" b="0" i="1" dirty="0" smtClean="0">
                                    <a:latin typeface="Cambria Math" panose="02040503050406030204" pitchFamily="18" charset="0"/>
                                    <a:cs typeface="Times New Roman" pitchFamily="18" charset="0"/>
                                  </a:rPr>
                                  <m:t>46</m:t>
                                </m:r>
                                <m:r>
                                  <a:rPr lang="en-US" altLang="ja-JP" sz="2400" i="1" dirty="0" smtClean="0">
                                    <a:latin typeface="Cambria Math" panose="02040503050406030204" pitchFamily="18" charset="0"/>
                                    <a:cs typeface="Times New Roman" pitchFamily="18" charset="0"/>
                                  </a:rPr>
                                  <m:t>×</m:t>
                                </m:r>
                                <m:sSup>
                                  <m:sSupPr>
                                    <m:ctrlPr>
                                      <a:rPr lang="en-US" altLang="ja-JP" sz="2400" i="1" dirty="0" smtClean="0">
                                        <a:latin typeface="Cambria Math" panose="02040503050406030204" pitchFamily="18" charset="0"/>
                                        <a:cs typeface="Times New Roman" pitchFamily="18" charset="0"/>
                                      </a:rPr>
                                    </m:ctrlPr>
                                  </m:sSupPr>
                                  <m:e>
                                    <m:r>
                                      <a:rPr lang="en-US" altLang="ja-JP" sz="2400" b="0" i="1" dirty="0" smtClean="0">
                                        <a:latin typeface="Cambria Math" panose="02040503050406030204" pitchFamily="18" charset="0"/>
                                        <a:cs typeface="Times New Roman" pitchFamily="18" charset="0"/>
                                      </a:rPr>
                                      <m:t>10</m:t>
                                    </m:r>
                                  </m:e>
                                  <m:sup>
                                    <m:r>
                                      <a:rPr lang="en-US" altLang="ja-JP" sz="2400" b="0" i="1" dirty="0" smtClean="0">
                                        <a:latin typeface="Cambria Math" panose="02040503050406030204" pitchFamily="18" charset="0"/>
                                        <a:cs typeface="Times New Roman" pitchFamily="18" charset="0"/>
                                      </a:rPr>
                                      <m:t>−6</m:t>
                                    </m:r>
                                  </m:sup>
                                </m:sSup>
                              </m:oMath>
                            </m:oMathPara>
                          </a14:m>
                          <a:endParaRPr kumimoji="1" lang="ja-JP"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189554"/>
                      </a:ext>
                    </a:extLst>
                  </a:tr>
                  <a:tr h="497475">
                    <a:tc>
                      <a:txBody>
                        <a:bodyPr/>
                        <a:lstStyle/>
                        <a:p>
                          <a:pPr algn="ctr"/>
                          <a:r>
                            <a:rPr kumimoji="1" lang="ja-JP" altLang="en-US" sz="2400" b="0" dirty="0" smtClean="0"/>
                            <a:t>発電機慣性</a:t>
                          </a:r>
                          <a:r>
                            <a:rPr kumimoji="1" lang="ja-JP" altLang="en-US" sz="2400" b="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r>
                                  <a:rPr kumimoji="1" lang="en-US" altLang="ja-JP" sz="2400" i="1" dirty="0" smtClean="0">
                                    <a:latin typeface="Cambria Math" panose="02040503050406030204" pitchFamily="18" charset="0"/>
                                  </a:rPr>
                                  <m:t>𝐽</m:t>
                                </m:r>
                                <m:r>
                                  <a:rPr kumimoji="1" lang="en-US" altLang="ja-JP" sz="2400" i="1" baseline="-25000" dirty="0" smtClean="0">
                                    <a:latin typeface="Cambria Math" panose="02040503050406030204" pitchFamily="18" charset="0"/>
                                  </a:rPr>
                                  <m:t>3</m:t>
                                </m:r>
                                <m:r>
                                  <a:rPr lang="en-US" altLang="ja-JP" sz="2400" i="1" dirty="0" smtClean="0">
                                    <a:latin typeface="Cambria Math" panose="02040503050406030204" pitchFamily="18" charset="0"/>
                                  </a:rPr>
                                  <m:t>[</m:t>
                                </m:r>
                                <m:r>
                                  <m:rPr>
                                    <m:sty m:val="p"/>
                                  </m:rPr>
                                  <a:rPr lang="en-US" altLang="ja-JP" sz="2400" i="0" dirty="0" smtClean="0">
                                    <a:latin typeface="Cambria Math" panose="02040503050406030204" pitchFamily="18" charset="0"/>
                                  </a:rPr>
                                  <m:t>kgm</m:t>
                                </m:r>
                                <m:r>
                                  <a:rPr lang="en-US" altLang="ja-JP" sz="2400" i="0" baseline="30000" dirty="0" smtClean="0">
                                    <a:latin typeface="Cambria Math" panose="02040503050406030204" pitchFamily="18" charset="0"/>
                                  </a:rPr>
                                  <m:t>2</m:t>
                                </m:r>
                                <m:r>
                                  <a:rPr lang="en-US" altLang="ja-JP" sz="2400" i="1" dirty="0" smtClean="0">
                                    <a:latin typeface="Cambria Math" panose="02040503050406030204" pitchFamily="18" charset="0"/>
                                  </a:rPr>
                                  <m:t>]</m:t>
                                </m:r>
                              </m:oMath>
                            </m:oMathPara>
                          </a14:m>
                          <a:endParaRPr kumimoji="1" lang="ja-JP"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altLang="ja-JP" sz="2400" i="1" dirty="0" smtClean="0">
                                    <a:latin typeface="Cambria Math" panose="02040503050406030204" pitchFamily="18" charset="0"/>
                                    <a:cs typeface="Times New Roman" pitchFamily="18" charset="0"/>
                                  </a:rPr>
                                  <m:t>7.06×</m:t>
                                </m:r>
                                <m:sSup>
                                  <m:sSupPr>
                                    <m:ctrlPr>
                                      <a:rPr lang="en-US" altLang="ja-JP" sz="2400" i="1" dirty="0" smtClean="0">
                                        <a:latin typeface="Cambria Math" panose="02040503050406030204" pitchFamily="18" charset="0"/>
                                        <a:cs typeface="Times New Roman" pitchFamily="18" charset="0"/>
                                      </a:rPr>
                                    </m:ctrlPr>
                                  </m:sSupPr>
                                  <m:e>
                                    <m:r>
                                      <a:rPr lang="en-US" altLang="ja-JP" sz="2400" b="0" i="1" dirty="0" smtClean="0">
                                        <a:latin typeface="Cambria Math" panose="02040503050406030204" pitchFamily="18" charset="0"/>
                                        <a:cs typeface="Times New Roman" pitchFamily="18" charset="0"/>
                                      </a:rPr>
                                      <m:t>10</m:t>
                                    </m:r>
                                  </m:e>
                                  <m:sup>
                                    <m:r>
                                      <a:rPr lang="en-US" altLang="ja-JP" sz="2400" b="0" i="1" dirty="0" smtClean="0">
                                        <a:latin typeface="Cambria Math" panose="02040503050406030204" pitchFamily="18" charset="0"/>
                                        <a:cs typeface="Times New Roman" pitchFamily="18" charset="0"/>
                                      </a:rPr>
                                      <m:t>−5</m:t>
                                    </m:r>
                                  </m:sup>
                                </m:sSup>
                              </m:oMath>
                            </m:oMathPara>
                          </a14:m>
                          <a:endParaRPr kumimoji="1" lang="ja-JP"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1324512"/>
                      </a:ext>
                    </a:extLst>
                  </a:tr>
                  <a:tr h="497475">
                    <a:tc>
                      <a:txBody>
                        <a:bodyPr/>
                        <a:lstStyle/>
                        <a:p>
                          <a:pPr algn="ctr"/>
                          <a:r>
                            <a:rPr kumimoji="1" lang="ja-JP" altLang="en-US" sz="2400" b="0" dirty="0" smtClean="0"/>
                            <a:t>入力角振幅</a:t>
                          </a:r>
                          <a:r>
                            <a:rPr kumimoji="1" lang="ja-JP" altLang="en-US" sz="2400" b="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ja-JP" altLang="en-US" sz="2400" smtClean="0">
                                        <a:latin typeface="Cambria Math" panose="02040503050406030204" pitchFamily="18" charset="0"/>
                                      </a:rPr>
                                      <m:t>𝜃</m:t>
                                    </m:r>
                                  </m:e>
                                  <m:sub>
                                    <m:r>
                                      <a:rPr kumimoji="1" lang="en-US" altLang="ja-JP" sz="2400" smtClean="0">
                                        <a:latin typeface="Cambria Math" panose="02040503050406030204" pitchFamily="18" charset="0"/>
                                      </a:rPr>
                                      <m:t>0</m:t>
                                    </m:r>
                                  </m:sub>
                                </m:sSub>
                                <m:r>
                                  <a:rPr kumimoji="1" lang="en-US" altLang="ja-JP" sz="2400" i="1" dirty="0" smtClean="0">
                                    <a:latin typeface="Cambria Math" panose="02040503050406030204" pitchFamily="18" charset="0"/>
                                  </a:rPr>
                                  <m:t>[</m:t>
                                </m:r>
                                <m:r>
                                  <m:rPr>
                                    <m:sty m:val="p"/>
                                  </m:rPr>
                                  <a:rPr kumimoji="1" lang="en-US" altLang="ja-JP" sz="2400" i="0" dirty="0" smtClean="0">
                                    <a:latin typeface="Cambria Math" panose="02040503050406030204" pitchFamily="18" charset="0"/>
                                  </a:rPr>
                                  <m:t>deg</m:t>
                                </m:r>
                                <m:r>
                                  <a:rPr kumimoji="1" lang="en-US" altLang="ja-JP" sz="2400" i="1" dirty="0" smtClean="0">
                                    <a:latin typeface="Cambria Math" panose="02040503050406030204" pitchFamily="18" charset="0"/>
                                  </a:rPr>
                                  <m:t>]</m:t>
                                </m:r>
                              </m:oMath>
                            </m:oMathPara>
                          </a14:m>
                          <a:endParaRPr kumimoji="1" lang="ja-JP"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dirty="0" smtClean="0"/>
                            <a:t> 0.5</a:t>
                          </a:r>
                          <a:endParaRPr kumimoji="1" lang="ja-JP"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395630"/>
                      </a:ext>
                    </a:extLst>
                  </a:tr>
                  <a:tr h="497475">
                    <a:tc>
                      <a:txBody>
                        <a:bodyPr/>
                        <a:lstStyle/>
                        <a:p>
                          <a:pPr algn="ctr"/>
                          <a:r>
                            <a:rPr kumimoji="1" lang="ja-JP" altLang="en-US" sz="2400" b="0" dirty="0" smtClean="0"/>
                            <a:t>入力角速度</a:t>
                          </a:r>
                          <a:endParaRPr kumimoji="1" lang="ja-JP" alt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r>
                                  <a:rPr kumimoji="1" lang="ja-JP" altLang="en-US" sz="2400" smtClean="0">
                                    <a:latin typeface="Cambria Math" panose="02040503050406030204" pitchFamily="18" charset="0"/>
                                  </a:rPr>
                                  <m:t>𝜔</m:t>
                                </m:r>
                                <m:r>
                                  <a:rPr kumimoji="1" lang="en-US" altLang="ja-JP" sz="2400" i="1" dirty="0" smtClean="0">
                                    <a:latin typeface="Cambria Math" panose="02040503050406030204" pitchFamily="18" charset="0"/>
                                  </a:rPr>
                                  <m:t>[</m:t>
                                </m:r>
                                <m:r>
                                  <m:rPr>
                                    <m:sty m:val="p"/>
                                  </m:rPr>
                                  <a:rPr kumimoji="1" lang="en-US" altLang="ja-JP" sz="2400" b="0" i="0" dirty="0" smtClean="0">
                                    <a:latin typeface="Cambria Math" panose="02040503050406030204" pitchFamily="18" charset="0"/>
                                  </a:rPr>
                                  <m:t>dps</m:t>
                                </m:r>
                                <m:r>
                                  <a:rPr kumimoji="1" lang="en-US" altLang="ja-JP" sz="2400" i="1" dirty="0" smtClean="0">
                                    <a:latin typeface="Cambria Math" panose="02040503050406030204" pitchFamily="18" charset="0"/>
                                  </a:rPr>
                                  <m:t>]</m:t>
                                </m:r>
                              </m:oMath>
                            </m:oMathPara>
                          </a14:m>
                          <a:endParaRPr kumimoji="1" lang="ja-JP"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400" dirty="0" smtClean="0"/>
                            <a:t> 10</a:t>
                          </a:r>
                          <a:endParaRPr kumimoji="1" lang="ja-JP"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7476382"/>
                      </a:ext>
                    </a:extLst>
                  </a:tr>
                </a:tbl>
              </a:graphicData>
            </a:graphic>
          </p:graphicFrame>
        </mc:Choice>
        <mc:Fallback xmlns="">
          <p:graphicFrame>
            <p:nvGraphicFramePr>
              <p:cNvPr id="229" name="表 228"/>
              <p:cNvGraphicFramePr>
                <a:graphicFrameLocks noGrp="1"/>
              </p:cNvGraphicFramePr>
              <p:nvPr>
                <p:extLst>
                  <p:ext uri="{D42A27DB-BD31-4B8C-83A1-F6EECF244321}">
                    <p14:modId xmlns:p14="http://schemas.microsoft.com/office/powerpoint/2010/main" val="3221926465"/>
                  </p:ext>
                </p:extLst>
              </p:nvPr>
            </p:nvGraphicFramePr>
            <p:xfrm>
              <a:off x="22844843" y="11221433"/>
              <a:ext cx="6986558" cy="5991760"/>
            </p:xfrm>
            <a:graphic>
              <a:graphicData uri="http://schemas.openxmlformats.org/drawingml/2006/table">
                <a:tbl>
                  <a:tblPr firstRow="1" firstCol="1" bandRow="1">
                    <a:tableStyleId>{6E25E649-3F16-4E02-A733-19D2CDBF48F0}</a:tableStyleId>
                  </a:tblPr>
                  <a:tblGrid>
                    <a:gridCol w="3122969">
                      <a:extLst>
                        <a:ext uri="{9D8B030D-6E8A-4147-A177-3AD203B41FA5}">
                          <a16:colId xmlns:a16="http://schemas.microsoft.com/office/drawing/2014/main" val="3388759964"/>
                        </a:ext>
                      </a:extLst>
                    </a:gridCol>
                    <a:gridCol w="1917591">
                      <a:extLst>
                        <a:ext uri="{9D8B030D-6E8A-4147-A177-3AD203B41FA5}">
                          <a16:colId xmlns:a16="http://schemas.microsoft.com/office/drawing/2014/main" val="3222489802"/>
                        </a:ext>
                      </a:extLst>
                    </a:gridCol>
                    <a:gridCol w="1945998">
                      <a:extLst>
                        <a:ext uri="{9D8B030D-6E8A-4147-A177-3AD203B41FA5}">
                          <a16:colId xmlns:a16="http://schemas.microsoft.com/office/drawing/2014/main" val="2705716743"/>
                        </a:ext>
                      </a:extLst>
                    </a:gridCol>
                  </a:tblGrid>
                  <a:tr h="519535">
                    <a:tc gridSpan="3">
                      <a:txBody>
                        <a:bodyPr/>
                        <a:lstStyle/>
                        <a:p>
                          <a:pPr marL="0" marR="0" lvl="0" indent="0" algn="ctr" defTabSz="4114800" rtl="0" eaLnBrk="1" fontAlgn="auto" latinLnBrk="0" hangingPunct="1">
                            <a:lnSpc>
                              <a:spcPct val="100000"/>
                            </a:lnSpc>
                            <a:spcBef>
                              <a:spcPts val="0"/>
                            </a:spcBef>
                            <a:spcAft>
                              <a:spcPts val="0"/>
                            </a:spcAft>
                            <a:buClrTx/>
                            <a:buSzTx/>
                            <a:buFontTx/>
                            <a:buNone/>
                            <a:tabLst/>
                            <a:defRPr/>
                          </a:pPr>
                          <a:r>
                            <a:rPr kumimoji="1" lang="en-US" altLang="ja-JP" sz="2800" dirty="0" smtClean="0"/>
                            <a:t>Table3</a:t>
                          </a:r>
                          <a:r>
                            <a:rPr kumimoji="1" lang="ja-JP" altLang="en-US" sz="2800" dirty="0" smtClean="0"/>
                            <a:t>　実験装置仕様</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sz="2000" dirty="0"/>
                        </a:p>
                      </a:txBody>
                      <a:tcPr/>
                    </a:tc>
                    <a:extLst>
                      <a:ext uri="{0D108BD9-81ED-4DB2-BD59-A6C34878D82A}">
                        <a16:rowId xmlns:a16="http://schemas.microsoft.com/office/drawing/2014/main" val="838436805"/>
                      </a:ext>
                    </a:extLst>
                  </a:tr>
                  <a:tr h="497475">
                    <a:tc>
                      <a:txBody>
                        <a:bodyPr/>
                        <a:lstStyle/>
                        <a:p>
                          <a:pPr algn="ctr"/>
                          <a:r>
                            <a:rPr kumimoji="1" lang="ja-JP" altLang="en-US" sz="2400" b="0" dirty="0" smtClean="0"/>
                            <a:t>円盤寸法</a:t>
                          </a:r>
                          <a:endParaRPr kumimoji="1" lang="ja-JP" alt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6"/>
                          <a:stretch>
                            <a:fillRect l="-163175" t="-120732" r="-101905" b="-1015854"/>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6"/>
                          <a:stretch>
                            <a:fillRect l="-259875" t="-120732" r="-627" b="-1015854"/>
                          </a:stretch>
                        </a:blipFill>
                      </a:tcPr>
                    </a:tc>
                    <a:extLst>
                      <a:ext uri="{0D108BD9-81ED-4DB2-BD59-A6C34878D82A}">
                        <a16:rowId xmlns:a16="http://schemas.microsoft.com/office/drawing/2014/main" val="1690629717"/>
                      </a:ext>
                    </a:extLst>
                  </a:tr>
                  <a:tr h="497475">
                    <a:tc>
                      <a:txBody>
                        <a:bodyPr/>
                        <a:lstStyle/>
                        <a:p>
                          <a:pPr algn="ctr"/>
                          <a:r>
                            <a:rPr kumimoji="1" lang="ja-JP" altLang="en-US" sz="2400" b="0" dirty="0" smtClean="0"/>
                            <a:t>慣性比</a:t>
                          </a:r>
                          <a:endParaRPr kumimoji="1" lang="ja-JP" altLang="en-US"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altLang="ja-JP" sz="2400" i="1" dirty="0" smtClean="0">
                              <a:latin typeface="Times New Roman" panose="02020603050405020304" pitchFamily="18" charset="0"/>
                              <a:cs typeface="Times New Roman" panose="02020603050405020304" pitchFamily="18" charset="0"/>
                            </a:rPr>
                            <a:t>J</a:t>
                          </a:r>
                          <a:r>
                            <a:rPr lang="en-US" altLang="ja-JP" sz="2400" i="1" baseline="-25000" dirty="0" smtClean="0">
                              <a:latin typeface="Times New Roman" panose="02020603050405020304" pitchFamily="18" charset="0"/>
                              <a:cs typeface="Times New Roman" panose="02020603050405020304" pitchFamily="18" charset="0"/>
                            </a:rPr>
                            <a:t>1 </a:t>
                          </a:r>
                          <a:r>
                            <a:rPr lang="en-US" altLang="ja-JP" sz="2400" i="1" dirty="0" smtClean="0">
                              <a:latin typeface="Times New Roman" panose="02020603050405020304" pitchFamily="18" charset="0"/>
                              <a:cs typeface="Times New Roman" panose="02020603050405020304" pitchFamily="18" charset="0"/>
                            </a:rPr>
                            <a:t>/ </a:t>
                          </a:r>
                          <a:r>
                            <a:rPr lang="en-US" altLang="ja-JP" sz="2400" i="1" dirty="0" smtClean="0">
                              <a:latin typeface="Times New Roman" panose="02020603050405020304" pitchFamily="18" charset="0"/>
                              <a:cs typeface="Times New Roman" panose="02020603050405020304" pitchFamily="18" charset="0"/>
                            </a:rPr>
                            <a:t>J</a:t>
                          </a:r>
                          <a:r>
                            <a:rPr lang="en-US" altLang="ja-JP" sz="2400" i="1" baseline="-25000" dirty="0" smtClean="0">
                              <a:latin typeface="Times New Roman" panose="02020603050405020304" pitchFamily="18" charset="0"/>
                              <a:cs typeface="Times New Roman" panose="02020603050405020304" pitchFamily="18" charset="0"/>
                            </a:rPr>
                            <a:t>3</a:t>
                          </a:r>
                          <a:endParaRPr kumimoji="1" lang="ja-JP" altLang="en-US" sz="2400" i="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tcPr>
                    </a:tc>
                    <a:tc>
                      <a:txBody>
                        <a:bodyPr/>
                        <a:lstStyle/>
                        <a:p>
                          <a:r>
                            <a:rPr kumimoji="1" lang="en-US" altLang="ja-JP" sz="2400" b="0" u="none" dirty="0" smtClean="0">
                              <a:solidFill>
                                <a:srgbClr val="FF0000"/>
                              </a:solidFill>
                            </a:rPr>
                            <a:t> </a:t>
                          </a:r>
                          <a:r>
                            <a:rPr kumimoji="1" lang="en-US" altLang="ja-JP" sz="2400" b="0" u="none" dirty="0" smtClean="0">
                              <a:solidFill>
                                <a:schemeClr val="tx1"/>
                              </a:solidFill>
                            </a:rPr>
                            <a:t>16.4</a:t>
                          </a:r>
                          <a:endParaRPr kumimoji="1" lang="ja-JP" altLang="en-US" sz="2400" b="0" u="none"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1331497"/>
                      </a:ext>
                    </a:extLst>
                  </a:tr>
                  <a:tr h="497475">
                    <a:tc>
                      <a:txBody>
                        <a:bodyPr/>
                        <a:lstStyle/>
                        <a:p>
                          <a:pPr marL="0" marR="0" lvl="0" indent="0" algn="ctr" defTabSz="4114800" rtl="0" eaLnBrk="1" fontAlgn="auto" latinLnBrk="0" hangingPunct="1">
                            <a:lnSpc>
                              <a:spcPct val="100000"/>
                            </a:lnSpc>
                            <a:spcBef>
                              <a:spcPts val="0"/>
                            </a:spcBef>
                            <a:spcAft>
                              <a:spcPts val="0"/>
                            </a:spcAft>
                            <a:buClrTx/>
                            <a:buSzTx/>
                            <a:buFontTx/>
                            <a:buNone/>
                            <a:tabLst/>
                            <a:defRPr/>
                          </a:pPr>
                          <a:r>
                            <a:rPr kumimoji="1" lang="ja-JP" altLang="en-US" sz="2400" b="0" dirty="0" smtClean="0"/>
                            <a:t>主振動系</a:t>
                          </a:r>
                          <a:r>
                            <a:rPr kumimoji="1" lang="ja-JP" altLang="en-US" sz="2400" b="0" dirty="0" smtClean="0">
                              <a:latin typeface="Cambria Math" panose="02040503050406030204" pitchFamily="18" charset="0"/>
                            </a:rPr>
                            <a:t>共振周波数</a:t>
                          </a:r>
                          <a:endParaRPr kumimoji="1" lang="ja-JP" altLang="en-US" sz="2400" b="0"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6"/>
                          <a:stretch>
                            <a:fillRect l="-163175" t="-324691" r="-101905" b="-827160"/>
                          </a:stretch>
                        </a:blipFill>
                      </a:tcPr>
                    </a:tc>
                    <a:tc>
                      <a:txBody>
                        <a:bodyPr/>
                        <a:lstStyle/>
                        <a:p>
                          <a:r>
                            <a:rPr kumimoji="1" lang="en-US" altLang="ja-JP" sz="2400" dirty="0" smtClean="0">
                              <a:latin typeface="Times New Roman" panose="02020603050405020304" pitchFamily="18" charset="0"/>
                              <a:cs typeface="Times New Roman" panose="02020603050405020304" pitchFamily="18" charset="0"/>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6379240"/>
                      </a:ext>
                    </a:extLst>
                  </a:tr>
                  <a:tr h="497475">
                    <a:tc>
                      <a:txBody>
                        <a:bodyPr/>
                        <a:lstStyle/>
                        <a:p>
                          <a:pPr marL="0" marR="0" lvl="0" indent="0" algn="ctr" defTabSz="4114800" rtl="0" eaLnBrk="1" fontAlgn="auto" latinLnBrk="0" hangingPunct="1">
                            <a:lnSpc>
                              <a:spcPct val="100000"/>
                            </a:lnSpc>
                            <a:spcBef>
                              <a:spcPts val="0"/>
                            </a:spcBef>
                            <a:spcAft>
                              <a:spcPts val="0"/>
                            </a:spcAft>
                            <a:buClrTx/>
                            <a:buSzTx/>
                            <a:buFontTx/>
                            <a:buNone/>
                            <a:tabLst/>
                            <a:defRPr/>
                          </a:pPr>
                          <a:r>
                            <a:rPr kumimoji="1" lang="ja-JP" altLang="en-US" sz="2400" b="0" dirty="0" smtClean="0"/>
                            <a:t>副振動系</a:t>
                          </a:r>
                          <a:r>
                            <a:rPr kumimoji="1" lang="ja-JP" altLang="en-US" sz="2400" b="0" dirty="0" smtClean="0">
                              <a:latin typeface="Cambria Math" panose="02040503050406030204" pitchFamily="18" charset="0"/>
                            </a:rPr>
                            <a:t>共振周波数</a:t>
                          </a:r>
                          <a:endParaRPr kumimoji="1" lang="ja-JP" altLang="en-US" sz="2400" b="0"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6"/>
                          <a:stretch>
                            <a:fillRect l="-163175" t="-419512" r="-101905" b="-717073"/>
                          </a:stretch>
                        </a:blipFill>
                      </a:tcPr>
                    </a:tc>
                    <a:tc>
                      <a:txBody>
                        <a:bodyPr/>
                        <a:lstStyle/>
                        <a:p>
                          <a:r>
                            <a:rPr kumimoji="1" lang="en-US" altLang="ja-JP" sz="2400" dirty="0" smtClean="0">
                              <a:latin typeface="Times New Roman" panose="02020603050405020304" pitchFamily="18" charset="0"/>
                              <a:cs typeface="Times New Roman" panose="02020603050405020304" pitchFamily="18" charset="0"/>
                            </a:rPr>
                            <a:t> 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102328"/>
                      </a:ext>
                    </a:extLst>
                  </a:tr>
                  <a:tr h="497475">
                    <a:tc>
                      <a:txBody>
                        <a:bodyPr/>
                        <a:lstStyle/>
                        <a:p>
                          <a:pPr marL="0" marR="0" lvl="0" indent="0" algn="ctr" defTabSz="4114800" rtl="0" eaLnBrk="1" fontAlgn="auto" latinLnBrk="0" hangingPunct="1">
                            <a:lnSpc>
                              <a:spcPct val="100000"/>
                            </a:lnSpc>
                            <a:spcBef>
                              <a:spcPts val="0"/>
                            </a:spcBef>
                            <a:spcAft>
                              <a:spcPts val="0"/>
                            </a:spcAft>
                            <a:buClrTx/>
                            <a:buSzTx/>
                            <a:buFontTx/>
                            <a:buNone/>
                            <a:tabLst/>
                            <a:defRPr/>
                          </a:pPr>
                          <a:r>
                            <a:rPr kumimoji="1" lang="ja-JP" altLang="en-US" sz="2400" b="0" dirty="0" smtClean="0"/>
                            <a:t>主振動系軸ばね定数</a:t>
                          </a:r>
                          <a:r>
                            <a:rPr kumimoji="1" lang="ja-JP" altLang="en-US" sz="2400" b="0" dirty="0"/>
                            <a:t>　</a:t>
                          </a:r>
                          <a:endParaRPr kumimoji="1" lang="ja-JP" altLang="en-US" sz="2400" b="0"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6"/>
                          <a:stretch>
                            <a:fillRect l="-163175" t="-519512" r="-101905" b="-617073"/>
                          </a:stretch>
                        </a:blipFill>
                      </a:tcPr>
                    </a:tc>
                    <a:tc>
                      <a:txBody>
                        <a:bodyPr/>
                        <a:lstStyle/>
                        <a:p>
                          <a:r>
                            <a:rPr kumimoji="1" lang="en-US" altLang="ja-JP" sz="2400" dirty="0" smtClean="0"/>
                            <a:t> 1.14</a:t>
                          </a:r>
                          <a:endParaRPr kumimoji="1" lang="ja-JP"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889686"/>
                      </a:ext>
                    </a:extLst>
                  </a:tr>
                  <a:tr h="497475">
                    <a:tc>
                      <a:txBody>
                        <a:bodyPr/>
                        <a:lstStyle/>
                        <a:p>
                          <a:pPr marL="0" marR="0" lvl="0" indent="0" algn="ctr" defTabSz="4114800" rtl="0" eaLnBrk="1" fontAlgn="auto" latinLnBrk="0" hangingPunct="1">
                            <a:lnSpc>
                              <a:spcPct val="100000"/>
                            </a:lnSpc>
                            <a:spcBef>
                              <a:spcPts val="0"/>
                            </a:spcBef>
                            <a:spcAft>
                              <a:spcPts val="0"/>
                            </a:spcAft>
                            <a:buClrTx/>
                            <a:buSzTx/>
                            <a:buFontTx/>
                            <a:buNone/>
                            <a:tabLst/>
                            <a:defRPr/>
                          </a:pPr>
                          <a:r>
                            <a:rPr kumimoji="1" lang="ja-JP" altLang="en-US" sz="2400" b="0" dirty="0"/>
                            <a:t>副</a:t>
                          </a:r>
                          <a:r>
                            <a:rPr kumimoji="1" lang="ja-JP" altLang="en-US" sz="2400" b="0" dirty="0" smtClean="0"/>
                            <a:t>振動系軸ばね定数</a:t>
                          </a:r>
                          <a:r>
                            <a:rPr kumimoji="1" lang="ja-JP" altLang="en-US" sz="2400" b="0" dirty="0"/>
                            <a:t>　</a:t>
                          </a:r>
                          <a:endParaRPr kumimoji="1" lang="ja-JP" altLang="en-US" sz="2400" b="0"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6"/>
                          <a:stretch>
                            <a:fillRect l="-163175" t="-619512" r="-101905" b="-51707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6"/>
                          <a:stretch>
                            <a:fillRect l="-259875" t="-619512" r="-627" b="-517073"/>
                          </a:stretch>
                        </a:blipFill>
                      </a:tcPr>
                    </a:tc>
                    <a:extLst>
                      <a:ext uri="{0D108BD9-81ED-4DB2-BD59-A6C34878D82A}">
                        <a16:rowId xmlns:a16="http://schemas.microsoft.com/office/drawing/2014/main" val="3718609044"/>
                      </a:ext>
                    </a:extLst>
                  </a:tr>
                  <a:tr h="497475">
                    <a:tc>
                      <a:txBody>
                        <a:bodyPr/>
                        <a:lstStyle/>
                        <a:p>
                          <a:pPr algn="ctr"/>
                          <a:r>
                            <a:rPr kumimoji="1" lang="ja-JP" altLang="en-US" sz="2400" b="0" dirty="0"/>
                            <a:t>主振動</a:t>
                          </a:r>
                          <a:r>
                            <a:rPr kumimoji="1" lang="ja-JP" altLang="en-US" sz="2400" b="0" dirty="0" smtClean="0"/>
                            <a:t>系慣性</a:t>
                          </a:r>
                          <a:r>
                            <a:rPr kumimoji="1" lang="ja-JP" altLang="en-US" sz="2400" b="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6"/>
                          <a:stretch>
                            <a:fillRect l="-163175" t="-728395" r="-101905" b="-423457"/>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6"/>
                          <a:stretch>
                            <a:fillRect l="-259875" t="-728395" r="-627" b="-423457"/>
                          </a:stretch>
                        </a:blipFill>
                      </a:tcPr>
                    </a:tc>
                    <a:extLst>
                      <a:ext uri="{0D108BD9-81ED-4DB2-BD59-A6C34878D82A}">
                        <a16:rowId xmlns:a16="http://schemas.microsoft.com/office/drawing/2014/main" val="919234746"/>
                      </a:ext>
                    </a:extLst>
                  </a:tr>
                  <a:tr h="497475">
                    <a:tc>
                      <a:txBody>
                        <a:bodyPr/>
                        <a:lstStyle/>
                        <a:p>
                          <a:pPr algn="ctr"/>
                          <a:r>
                            <a:rPr kumimoji="1" lang="ja-JP" altLang="en-US" sz="2400" b="0" dirty="0"/>
                            <a:t>副振動</a:t>
                          </a:r>
                          <a:r>
                            <a:rPr kumimoji="1" lang="ja-JP" altLang="en-US" sz="2400" b="0" dirty="0" smtClean="0"/>
                            <a:t>系慣性</a:t>
                          </a:r>
                          <a:r>
                            <a:rPr kumimoji="1" lang="ja-JP" altLang="en-US" sz="2400" b="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6"/>
                          <a:stretch>
                            <a:fillRect l="-163175" t="-818293" r="-101905" b="-31829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6"/>
                          <a:stretch>
                            <a:fillRect l="-259875" t="-818293" r="-627" b="-318293"/>
                          </a:stretch>
                        </a:blipFill>
                      </a:tcPr>
                    </a:tc>
                    <a:extLst>
                      <a:ext uri="{0D108BD9-81ED-4DB2-BD59-A6C34878D82A}">
                        <a16:rowId xmlns:a16="http://schemas.microsoft.com/office/drawing/2014/main" val="1374189554"/>
                      </a:ext>
                    </a:extLst>
                  </a:tr>
                  <a:tr h="497475">
                    <a:tc>
                      <a:txBody>
                        <a:bodyPr/>
                        <a:lstStyle/>
                        <a:p>
                          <a:pPr algn="ctr"/>
                          <a:r>
                            <a:rPr kumimoji="1" lang="ja-JP" altLang="en-US" sz="2400" b="0" dirty="0" smtClean="0"/>
                            <a:t>発電機慣性</a:t>
                          </a:r>
                          <a:r>
                            <a:rPr kumimoji="1" lang="ja-JP" altLang="en-US" sz="2400" b="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6"/>
                          <a:stretch>
                            <a:fillRect l="-163175" t="-918293" r="-101905" b="-218293"/>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6"/>
                          <a:stretch>
                            <a:fillRect l="-259875" t="-918293" r="-627" b="-218293"/>
                          </a:stretch>
                        </a:blipFill>
                      </a:tcPr>
                    </a:tc>
                    <a:extLst>
                      <a:ext uri="{0D108BD9-81ED-4DB2-BD59-A6C34878D82A}">
                        <a16:rowId xmlns:a16="http://schemas.microsoft.com/office/drawing/2014/main" val="3371324512"/>
                      </a:ext>
                    </a:extLst>
                  </a:tr>
                  <a:tr h="497475">
                    <a:tc>
                      <a:txBody>
                        <a:bodyPr/>
                        <a:lstStyle/>
                        <a:p>
                          <a:pPr algn="ctr"/>
                          <a:r>
                            <a:rPr kumimoji="1" lang="ja-JP" altLang="en-US" sz="2400" b="0" dirty="0" smtClean="0"/>
                            <a:t>入力角振幅</a:t>
                          </a:r>
                          <a:r>
                            <a:rPr kumimoji="1" lang="ja-JP" altLang="en-US" sz="2400" b="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6"/>
                          <a:stretch>
                            <a:fillRect l="-163175" t="-1030864" r="-101905" b="-120988"/>
                          </a:stretch>
                        </a:blipFill>
                      </a:tcPr>
                    </a:tc>
                    <a:tc>
                      <a:txBody>
                        <a:bodyPr/>
                        <a:lstStyle/>
                        <a:p>
                          <a:r>
                            <a:rPr kumimoji="1" lang="en-US" altLang="ja-JP" sz="2400" dirty="0" smtClean="0"/>
                            <a:t> 0.5</a:t>
                          </a:r>
                          <a:endParaRPr kumimoji="1" lang="ja-JP"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1395630"/>
                      </a:ext>
                    </a:extLst>
                  </a:tr>
                  <a:tr h="497475">
                    <a:tc>
                      <a:txBody>
                        <a:bodyPr/>
                        <a:lstStyle/>
                        <a:p>
                          <a:pPr algn="ctr"/>
                          <a:r>
                            <a:rPr kumimoji="1" lang="ja-JP" altLang="en-US" sz="2400" b="0" dirty="0" smtClean="0"/>
                            <a:t>入力角速度</a:t>
                          </a:r>
                          <a:endParaRPr kumimoji="1" lang="ja-JP" alt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6"/>
                          <a:stretch>
                            <a:fillRect l="-163175" t="-1117073" r="-101905" b="-19512"/>
                          </a:stretch>
                        </a:blipFill>
                      </a:tcPr>
                    </a:tc>
                    <a:tc>
                      <a:txBody>
                        <a:bodyPr/>
                        <a:lstStyle/>
                        <a:p>
                          <a:r>
                            <a:rPr kumimoji="1" lang="en-US" altLang="ja-JP" sz="2400" dirty="0" smtClean="0"/>
                            <a:t> 10</a:t>
                          </a:r>
                          <a:endParaRPr kumimoji="1" lang="ja-JP" alt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7476382"/>
                      </a:ext>
                    </a:extLst>
                  </a:tr>
                </a:tbl>
              </a:graphicData>
            </a:graphic>
          </p:graphicFrame>
        </mc:Fallback>
      </mc:AlternateContent>
      <p:sp>
        <p:nvSpPr>
          <p:cNvPr id="8" name="テキスト ボックス 7"/>
          <p:cNvSpPr txBox="1"/>
          <p:nvPr/>
        </p:nvSpPr>
        <p:spPr>
          <a:xfrm>
            <a:off x="7019921" y="7283551"/>
            <a:ext cx="738664" cy="4074889"/>
          </a:xfrm>
          <a:prstGeom prst="rect">
            <a:avLst/>
          </a:prstGeom>
        </p:spPr>
        <p:style>
          <a:lnRef idx="1">
            <a:schemeClr val="accent1"/>
          </a:lnRef>
          <a:fillRef idx="3">
            <a:schemeClr val="accent1"/>
          </a:fillRef>
          <a:effectRef idx="2">
            <a:schemeClr val="accent1"/>
          </a:effectRef>
          <a:fontRef idx="minor">
            <a:schemeClr val="lt1"/>
          </a:fontRef>
        </p:style>
        <p:txBody>
          <a:bodyPr vert="eaVert" wrap="square" rtlCol="0">
            <a:spAutoFit/>
          </a:bodyPr>
          <a:lstStyle/>
          <a:p>
            <a:r>
              <a:rPr lang="ja-JP" altLang="en-US" sz="3600" dirty="0"/>
              <a:t>エネルギー有効</a:t>
            </a:r>
            <a:r>
              <a:rPr lang="ja-JP" altLang="en-US" sz="3600" dirty="0" smtClean="0"/>
              <a:t>利用</a:t>
            </a:r>
            <a:endParaRPr lang="ja-JP" altLang="en-US" sz="4000" dirty="0"/>
          </a:p>
        </p:txBody>
      </p:sp>
      <p:grpSp>
        <p:nvGrpSpPr>
          <p:cNvPr id="11" name="グループ化 10"/>
          <p:cNvGrpSpPr/>
          <p:nvPr/>
        </p:nvGrpSpPr>
        <p:grpSpPr>
          <a:xfrm>
            <a:off x="8132070" y="12092036"/>
            <a:ext cx="7885426" cy="4103213"/>
            <a:chOff x="8549165" y="12018691"/>
            <a:chExt cx="7897154" cy="4103213"/>
          </a:xfrm>
        </p:grpSpPr>
        <p:sp>
          <p:nvSpPr>
            <p:cNvPr id="9" name="角丸四角形 8"/>
            <p:cNvSpPr/>
            <p:nvPr/>
          </p:nvSpPr>
          <p:spPr>
            <a:xfrm>
              <a:off x="8549165" y="12331783"/>
              <a:ext cx="7681983" cy="3790121"/>
            </a:xfrm>
            <a:prstGeom prst="roundRect">
              <a:avLst/>
            </a:prstGeom>
            <a:solidFill>
              <a:schemeClr val="bg1"/>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48" name="正方形/長方形 47"/>
                <p:cNvSpPr/>
                <p:nvPr/>
              </p:nvSpPr>
              <p:spPr>
                <a:xfrm>
                  <a:off x="8720976" y="13123367"/>
                  <a:ext cx="7725343" cy="2913490"/>
                </a:xfrm>
                <a:prstGeom prst="rect">
                  <a:avLst/>
                </a:prstGeom>
                <a:noFill/>
                <a:ln>
                  <a:noFill/>
                </a:ln>
              </p:spPr>
              <p:txBody>
                <a:bodyPr wrap="square">
                  <a:spAutoFit/>
                </a:bodyPr>
                <a:lstStyle/>
                <a:p>
                  <a14:m>
                    <m:oMath xmlns:m="http://schemas.openxmlformats.org/officeDocument/2006/math">
                      <m:r>
                        <a:rPr lang="ja-JP" altLang="en-US" sz="4000" b="1" i="1" dirty="0" smtClean="0">
                          <a:latin typeface="Cambria Math" panose="02040503050406030204" pitchFamily="18" charset="0"/>
                        </a:rPr>
                        <m:t>（</m:t>
                      </m:r>
                      <m:r>
                        <a:rPr lang="en-US" altLang="ja-JP" sz="4000" b="1" i="1" dirty="0" smtClean="0">
                          <a:latin typeface="Cambria Math" panose="02040503050406030204" pitchFamily="18" charset="0"/>
                        </a:rPr>
                        <m:t>𝑹</m:t>
                      </m:r>
                      <m:r>
                        <a:rPr lang="en-US" altLang="ja-JP" sz="4000" b="1" i="1" dirty="0" smtClean="0">
                          <a:latin typeface="Cambria Math" panose="02040503050406030204" pitchFamily="18" charset="0"/>
                          <a:ea typeface="Cambria Math" panose="02040503050406030204" pitchFamily="18" charset="0"/>
                        </a:rPr>
                        <m:t>→</m:t>
                      </m:r>
                      <m:r>
                        <a:rPr lang="ja-JP" altLang="en-US" sz="4000" b="1" i="1" dirty="0">
                          <a:latin typeface="Cambria Math" panose="02040503050406030204" pitchFamily="18" charset="0"/>
                        </a:rPr>
                        <m:t>∞</m:t>
                      </m:r>
                      <m:r>
                        <a:rPr lang="en-US" altLang="ja-JP" sz="4000" b="1" i="1" dirty="0">
                          <a:latin typeface="Cambria Math" panose="02040503050406030204" pitchFamily="18" charset="0"/>
                        </a:rPr>
                        <m:t>,  </m:t>
                      </m:r>
                      <m:r>
                        <a:rPr lang="en-US" altLang="ja-JP" sz="4000" b="1" i="1" dirty="0" smtClean="0">
                          <a:latin typeface="Cambria Math" panose="02040503050406030204" pitchFamily="18" charset="0"/>
                        </a:rPr>
                        <m:t>𝒄</m:t>
                      </m:r>
                      <m:r>
                        <a:rPr lang="en-US" altLang="ja-JP" sz="4000" b="1" i="1" baseline="-25000" dirty="0">
                          <a:latin typeface="Cambria Math" panose="02040503050406030204" pitchFamily="18" charset="0"/>
                          <a:cs typeface="Times New Roman" panose="02020603050405020304" pitchFamily="18" charset="0"/>
                        </a:rPr>
                        <m:t>𝟐</m:t>
                      </m:r>
                      <m:r>
                        <a:rPr lang="en-US" altLang="ja-JP" sz="4000" b="1" i="1" dirty="0" smtClean="0">
                          <a:latin typeface="Cambria Math" panose="02040503050406030204" pitchFamily="18" charset="0"/>
                          <a:ea typeface="Cambria Math" panose="02040503050406030204" pitchFamily="18" charset="0"/>
                        </a:rPr>
                        <m:t>→0</m:t>
                      </m:r>
                      <m:r>
                        <a:rPr lang="ja-JP" altLang="en-US" sz="4000" b="1" i="1" dirty="0">
                          <a:latin typeface="Cambria Math" panose="02040503050406030204" pitchFamily="18" charset="0"/>
                        </a:rPr>
                        <m:t>）</m:t>
                      </m:r>
                    </m:oMath>
                  </a14:m>
                  <a:r>
                    <a:rPr lang="ja-JP" altLang="en-US" sz="4000" dirty="0" smtClean="0"/>
                    <a:t>の場合</a:t>
                  </a:r>
                  <a:endParaRPr lang="en-US" altLang="ja-JP" sz="4000" dirty="0"/>
                </a:p>
                <a:p>
                  <a:r>
                    <a:rPr lang="ja-JP" altLang="en-US" sz="4000" dirty="0" smtClean="0"/>
                    <a:t>　　　電力</a:t>
                  </a:r>
                  <a14:m>
                    <m:oMath xmlns:m="http://schemas.openxmlformats.org/officeDocument/2006/math">
                      <m:r>
                        <a:rPr lang="ja-JP" altLang="en-US" sz="4000" b="1" i="1" dirty="0" smtClean="0">
                          <a:latin typeface="Cambria Math" panose="02040503050406030204" pitchFamily="18" charset="0"/>
                        </a:rPr>
                        <m:t>→</m:t>
                      </m:r>
                    </m:oMath>
                  </a14:m>
                  <a:r>
                    <a:rPr lang="ja-JP" altLang="en-US" sz="4000" b="1" dirty="0" smtClean="0"/>
                    <a:t>小　</a:t>
                  </a:r>
                  <a:r>
                    <a:rPr lang="ja-JP" altLang="en-US" sz="4000" dirty="0" smtClean="0"/>
                    <a:t>制振能力</a:t>
                  </a:r>
                  <a14:m>
                    <m:oMath xmlns:m="http://schemas.openxmlformats.org/officeDocument/2006/math">
                      <m:r>
                        <a:rPr lang="ja-JP" altLang="en-US" sz="4000" b="1" i="1" dirty="0">
                          <a:latin typeface="Cambria Math" panose="02040503050406030204" pitchFamily="18" charset="0"/>
                        </a:rPr>
                        <m:t>→</m:t>
                      </m:r>
                    </m:oMath>
                  </a14:m>
                  <a:r>
                    <a:rPr lang="ja-JP" altLang="en-US" sz="4000" b="1" dirty="0" smtClean="0"/>
                    <a:t>大</a:t>
                  </a:r>
                  <a:endParaRPr lang="en-US" altLang="ja-JP" sz="4000" b="1" dirty="0" smtClean="0"/>
                </a:p>
                <a:p>
                  <a:endParaRPr lang="en-US" altLang="ja-JP" sz="1000" b="1" i="1" dirty="0"/>
                </a:p>
                <a:p>
                  <a14:m>
                    <m:oMath xmlns:m="http://schemas.openxmlformats.org/officeDocument/2006/math">
                      <m:r>
                        <a:rPr lang="ja-JP" altLang="en-US" sz="4000" b="1" i="1" dirty="0">
                          <a:latin typeface="Cambria Math" panose="02040503050406030204" pitchFamily="18" charset="0"/>
                        </a:rPr>
                        <m:t>（</m:t>
                      </m:r>
                      <m:r>
                        <a:rPr lang="en-US" altLang="ja-JP" sz="4000" b="1" i="1" dirty="0" smtClean="0">
                          <a:latin typeface="Cambria Math" panose="02040503050406030204" pitchFamily="18" charset="0"/>
                        </a:rPr>
                        <m:t>𝑹</m:t>
                      </m:r>
                      <m:r>
                        <a:rPr lang="en-US" altLang="ja-JP" sz="4000" b="1" i="1" dirty="0" smtClean="0">
                          <a:latin typeface="Cambria Math" panose="02040503050406030204" pitchFamily="18" charset="0"/>
                          <a:ea typeface="Cambria Math" panose="02040503050406030204" pitchFamily="18" charset="0"/>
                        </a:rPr>
                        <m:t>→</m:t>
                      </m:r>
                      <m:r>
                        <a:rPr lang="en-US" altLang="ja-JP" sz="4000" b="1" i="1" dirty="0">
                          <a:latin typeface="Cambria Math" panose="02040503050406030204" pitchFamily="18" charset="0"/>
                        </a:rPr>
                        <m:t>𝟎</m:t>
                      </m:r>
                      <m:r>
                        <a:rPr lang="en-US" altLang="ja-JP" sz="4000" b="1" i="1" dirty="0" smtClean="0">
                          <a:latin typeface="Cambria Math" panose="02040503050406030204" pitchFamily="18" charset="0"/>
                        </a:rPr>
                        <m:t>,  </m:t>
                      </m:r>
                      <m:r>
                        <a:rPr lang="en-US" altLang="ja-JP" sz="4000" b="1" i="1" dirty="0" smtClean="0">
                          <a:latin typeface="Cambria Math" panose="02040503050406030204" pitchFamily="18" charset="0"/>
                        </a:rPr>
                        <m:t>𝒄</m:t>
                      </m:r>
                      <m:r>
                        <a:rPr lang="en-US" altLang="ja-JP" sz="4000" b="1" i="1" baseline="-25000" dirty="0">
                          <a:latin typeface="Cambria Math" panose="02040503050406030204" pitchFamily="18" charset="0"/>
                          <a:cs typeface="Times New Roman" panose="02020603050405020304" pitchFamily="18" charset="0"/>
                        </a:rPr>
                        <m:t>𝟐</m:t>
                      </m:r>
                      <m:r>
                        <a:rPr lang="en-US" altLang="ja-JP" sz="4000" b="1" i="1" dirty="0" smtClean="0">
                          <a:latin typeface="Cambria Math" panose="02040503050406030204" pitchFamily="18" charset="0"/>
                          <a:ea typeface="Cambria Math" panose="02040503050406030204" pitchFamily="18" charset="0"/>
                        </a:rPr>
                        <m:t>→</m:t>
                      </m:r>
                      <m:r>
                        <a:rPr lang="ja-JP" altLang="en-US" sz="4000" b="1" i="1" dirty="0">
                          <a:latin typeface="Cambria Math" panose="02040503050406030204" pitchFamily="18" charset="0"/>
                        </a:rPr>
                        <m:t>∞</m:t>
                      </m:r>
                      <m:r>
                        <a:rPr lang="ja-JP" altLang="en-US" sz="4000" b="1" i="1" dirty="0">
                          <a:latin typeface="Cambria Math" panose="02040503050406030204" pitchFamily="18" charset="0"/>
                        </a:rPr>
                        <m:t>）</m:t>
                      </m:r>
                    </m:oMath>
                  </a14:m>
                  <a:r>
                    <a:rPr lang="ja-JP" altLang="en-US" sz="4000" dirty="0" smtClean="0"/>
                    <a:t>の場合</a:t>
                  </a:r>
                  <a:endParaRPr lang="en-US" altLang="ja-JP" sz="4000" dirty="0" smtClean="0"/>
                </a:p>
                <a:p>
                  <a14:m>
                    <m:oMath xmlns:m="http://schemas.openxmlformats.org/officeDocument/2006/math">
                      <m:r>
                        <a:rPr lang="ja-JP" altLang="en-US" sz="4000" b="1" i="1" dirty="0">
                          <a:latin typeface="Cambria Math" panose="02040503050406030204" pitchFamily="18" charset="0"/>
                          <a:cs typeface="Times New Roman" panose="02020603050405020304" pitchFamily="18" charset="0"/>
                        </a:rPr>
                        <m:t>　　　</m:t>
                      </m:r>
                    </m:oMath>
                  </a14:m>
                  <a:r>
                    <a:rPr lang="ja-JP" altLang="en-US" sz="4000" dirty="0" smtClean="0"/>
                    <a:t>電力</a:t>
                  </a:r>
                  <a14:m>
                    <m:oMath xmlns:m="http://schemas.openxmlformats.org/officeDocument/2006/math">
                      <m:r>
                        <a:rPr lang="ja-JP" altLang="en-US" sz="4000" b="1" i="1" dirty="0" smtClean="0">
                          <a:latin typeface="Cambria Math" panose="02040503050406030204" pitchFamily="18" charset="0"/>
                        </a:rPr>
                        <m:t>→</m:t>
                      </m:r>
                      <m:r>
                        <a:rPr lang="ja-JP" altLang="en-US" sz="4000" b="1" i="1" dirty="0">
                          <a:latin typeface="Cambria Math" panose="02040503050406030204" pitchFamily="18" charset="0"/>
                        </a:rPr>
                        <m:t>小</m:t>
                      </m:r>
                    </m:oMath>
                  </a14:m>
                  <a:r>
                    <a:rPr lang="ja-JP" altLang="en-US" sz="4000" b="1" dirty="0" smtClean="0"/>
                    <a:t>　</a:t>
                  </a:r>
                  <a:r>
                    <a:rPr lang="ja-JP" altLang="en-US" sz="4000" dirty="0" smtClean="0"/>
                    <a:t>制振能力</a:t>
                  </a:r>
                  <a14:m>
                    <m:oMath xmlns:m="http://schemas.openxmlformats.org/officeDocument/2006/math">
                      <m:r>
                        <a:rPr lang="ja-JP" altLang="en-US" sz="4000" b="1" i="1" dirty="0">
                          <a:latin typeface="Cambria Math" panose="02040503050406030204" pitchFamily="18" charset="0"/>
                        </a:rPr>
                        <m:t>→</m:t>
                      </m:r>
                    </m:oMath>
                  </a14:m>
                  <a:r>
                    <a:rPr lang="ja-JP" altLang="en-US" sz="4000" b="1" dirty="0" smtClean="0"/>
                    <a:t>小</a:t>
                  </a:r>
                  <a:endParaRPr lang="en-US" altLang="ja-JP" sz="4000" b="1" dirty="0"/>
                </a:p>
              </p:txBody>
            </p:sp>
          </mc:Choice>
          <mc:Fallback>
            <p:sp>
              <p:nvSpPr>
                <p:cNvPr id="48" name="正方形/長方形 47"/>
                <p:cNvSpPr>
                  <a:spLocks noRot="1" noChangeAspect="1" noMove="1" noResize="1" noEditPoints="1" noAdjustHandles="1" noChangeArrowheads="1" noChangeShapeType="1" noTextEdit="1"/>
                </p:cNvSpPr>
                <p:nvPr/>
              </p:nvSpPr>
              <p:spPr>
                <a:xfrm>
                  <a:off x="8720976" y="13123367"/>
                  <a:ext cx="7725343" cy="2913490"/>
                </a:xfrm>
                <a:prstGeom prst="rect">
                  <a:avLst/>
                </a:prstGeom>
                <a:blipFill>
                  <a:blip r:embed="rId37"/>
                  <a:stretch>
                    <a:fillRect t="-5021" b="-2929"/>
                  </a:stretch>
                </a:blipFill>
                <a:ln>
                  <a:noFill/>
                </a:ln>
              </p:spPr>
              <p:txBody>
                <a:bodyPr/>
                <a:lstStyle/>
                <a:p>
                  <a:r>
                    <a:rPr lang="ja-JP" altLang="en-US">
                      <a:noFill/>
                    </a:rPr>
                    <a:t> </a:t>
                  </a:r>
                </a:p>
              </p:txBody>
            </p:sp>
          </mc:Fallback>
        </mc:AlternateContent>
        <p:sp>
          <p:nvSpPr>
            <p:cNvPr id="10" name="テキスト ボックス 9"/>
            <p:cNvSpPr txBox="1"/>
            <p:nvPr/>
          </p:nvSpPr>
          <p:spPr>
            <a:xfrm>
              <a:off x="10523847" y="12018691"/>
              <a:ext cx="3811467" cy="646331"/>
            </a:xfrm>
            <a:prstGeom prst="rect">
              <a:avLst/>
            </a:prstGeom>
            <a:ln>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sz="3600" dirty="0" smtClean="0"/>
                <a:t>発電と制振の関係</a:t>
              </a:r>
              <a:endParaRPr kumimoji="1" lang="ja-JP" altLang="en-US" sz="3600" dirty="0"/>
            </a:p>
          </p:txBody>
        </p:sp>
      </p:grpSp>
      <p:sp>
        <p:nvSpPr>
          <p:cNvPr id="19" name="テキスト ボックス 18"/>
          <p:cNvSpPr txBox="1"/>
          <p:nvPr/>
        </p:nvSpPr>
        <p:spPr>
          <a:xfrm>
            <a:off x="3721354" y="15081853"/>
            <a:ext cx="3874188"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ja-JP" altLang="en-US" sz="2800" dirty="0" smtClean="0"/>
              <a:t>*発電と制振の中間制御</a:t>
            </a:r>
            <a:endParaRPr kumimoji="1" lang="ja-JP" altLang="en-US" sz="2800" dirty="0"/>
          </a:p>
        </p:txBody>
      </p:sp>
      <p:graphicFrame>
        <p:nvGraphicFramePr>
          <p:cNvPr id="29" name="表 28"/>
          <p:cNvGraphicFramePr>
            <a:graphicFrameLocks noGrp="1"/>
          </p:cNvGraphicFramePr>
          <p:nvPr>
            <p:extLst>
              <p:ext uri="{D42A27DB-BD31-4B8C-83A1-F6EECF244321}">
                <p14:modId xmlns:p14="http://schemas.microsoft.com/office/powerpoint/2010/main" val="1037209081"/>
              </p:ext>
            </p:extLst>
          </p:nvPr>
        </p:nvGraphicFramePr>
        <p:xfrm>
          <a:off x="23221639" y="7891640"/>
          <a:ext cx="6685781" cy="3126960"/>
        </p:xfrm>
        <a:graphic>
          <a:graphicData uri="http://schemas.openxmlformats.org/drawingml/2006/table">
            <a:tbl>
              <a:tblPr firstCol="1" bandRow="1">
                <a:tableStyleId>{5C22544A-7EE6-4342-B048-85BDC9FD1C3A}</a:tableStyleId>
              </a:tblPr>
              <a:tblGrid>
                <a:gridCol w="2918121">
                  <a:extLst>
                    <a:ext uri="{9D8B030D-6E8A-4147-A177-3AD203B41FA5}">
                      <a16:colId xmlns:a16="http://schemas.microsoft.com/office/drawing/2014/main" val="359854161"/>
                    </a:ext>
                  </a:extLst>
                </a:gridCol>
                <a:gridCol w="3767660">
                  <a:extLst>
                    <a:ext uri="{9D8B030D-6E8A-4147-A177-3AD203B41FA5}">
                      <a16:colId xmlns:a16="http://schemas.microsoft.com/office/drawing/2014/main" val="1442350684"/>
                    </a:ext>
                  </a:extLst>
                </a:gridCol>
              </a:tblGrid>
              <a:tr h="576000">
                <a:tc gridSpan="2">
                  <a:txBody>
                    <a:bodyPr/>
                    <a:lstStyle/>
                    <a:p>
                      <a:pPr algn="ctr"/>
                      <a:r>
                        <a:rPr kumimoji="1" lang="en-US" altLang="ja-JP" sz="2800" dirty="0" smtClean="0"/>
                        <a:t>Table2</a:t>
                      </a:r>
                      <a:r>
                        <a:rPr kumimoji="1" lang="en-US" altLang="ja-JP" sz="2800" baseline="0" dirty="0" smtClean="0"/>
                        <a:t> </a:t>
                      </a:r>
                      <a:r>
                        <a:rPr kumimoji="1" lang="ja-JP" altLang="en-US" sz="2800" baseline="0" dirty="0" smtClean="0"/>
                        <a:t>使用メーカ部品</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2800" dirty="0"/>
                    </a:p>
                  </a:txBody>
                  <a:tcPr/>
                </a:tc>
                <a:extLst>
                  <a:ext uri="{0D108BD9-81ED-4DB2-BD59-A6C34878D82A}">
                    <a16:rowId xmlns:a16="http://schemas.microsoft.com/office/drawing/2014/main" val="2724673421"/>
                  </a:ext>
                </a:extLst>
              </a:tr>
              <a:tr h="576000">
                <a:tc>
                  <a:txBody>
                    <a:bodyPr/>
                    <a:lstStyle/>
                    <a:p>
                      <a:pPr algn="ctr"/>
                      <a:r>
                        <a:rPr kumimoji="1" lang="ja-JP" altLang="en-US" sz="2400" b="0" dirty="0" smtClean="0"/>
                        <a:t>ジャイロセンサ</a:t>
                      </a:r>
                      <a:endParaRPr kumimoji="1" lang="ja-JP" alt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kumimoji="1" lang="ja-JP" altLang="en-US" sz="2400" dirty="0" smtClean="0"/>
                        <a:t>秋月電子通商：</a:t>
                      </a:r>
                      <a:r>
                        <a:rPr kumimoji="1" lang="en-US" altLang="ja-JP" sz="2400" dirty="0" smtClean="0"/>
                        <a:t>AE-L3GD20</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8973230"/>
                  </a:ext>
                </a:extLst>
              </a:tr>
              <a:tr h="576000">
                <a:tc>
                  <a:txBody>
                    <a:bodyPr/>
                    <a:lstStyle/>
                    <a:p>
                      <a:pPr algn="ctr"/>
                      <a:r>
                        <a:rPr kumimoji="1" lang="ja-JP" altLang="en-US" sz="2400" b="0" dirty="0" smtClean="0"/>
                        <a:t>マイコンボード</a:t>
                      </a:r>
                      <a:endParaRPr kumimoji="1" lang="ja-JP" alt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kumimoji="1" lang="en-US" altLang="ja-JP" sz="2400" dirty="0" smtClean="0"/>
                        <a:t>Arduino</a:t>
                      </a:r>
                      <a:r>
                        <a:rPr kumimoji="1" lang="ja-JP" altLang="en-US" sz="2400" dirty="0" smtClean="0"/>
                        <a:t>：</a:t>
                      </a:r>
                      <a:r>
                        <a:rPr kumimoji="1" lang="en-US" altLang="ja-JP" sz="2400" dirty="0" err="1" smtClean="0"/>
                        <a:t>ArduinoUNO</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995419"/>
                  </a:ext>
                </a:extLst>
              </a:tr>
              <a:tr h="576000">
                <a:tc>
                  <a:txBody>
                    <a:bodyPr/>
                    <a:lstStyle/>
                    <a:p>
                      <a:pPr algn="ctr"/>
                      <a:r>
                        <a:rPr kumimoji="1" lang="ja-JP" altLang="en-US" sz="2400" b="0" dirty="0" smtClean="0"/>
                        <a:t>コアレスモータ</a:t>
                      </a:r>
                      <a:endParaRPr kumimoji="1" lang="ja-JP" alt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kumimoji="1" lang="en-US" altLang="ja-JP" sz="2400" dirty="0" smtClean="0"/>
                        <a:t>Maxon:A-max22 110121</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455963"/>
                  </a:ext>
                </a:extLst>
              </a:tr>
              <a:tr h="576000">
                <a:tc>
                  <a:txBody>
                    <a:bodyPr/>
                    <a:lstStyle/>
                    <a:p>
                      <a:pPr algn="ctr"/>
                      <a:r>
                        <a:rPr kumimoji="1" lang="ja-JP" altLang="en-US" sz="2400" b="0" dirty="0" smtClean="0"/>
                        <a:t>ステッピングモータ</a:t>
                      </a:r>
                      <a:endParaRPr kumimoji="1" lang="ja-JP" altLang="en-US" sz="2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kumimoji="1" lang="en-US" altLang="ja-JP" sz="2400" dirty="0" err="1" smtClean="0"/>
                        <a:t>Orientalmotor</a:t>
                      </a:r>
                      <a:r>
                        <a:rPr kumimoji="1" lang="en-US" altLang="ja-JP" sz="2400" dirty="0" smtClean="0"/>
                        <a:t>: RKS566AA-PS7.2-1</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2379379"/>
                  </a:ext>
                </a:extLst>
              </a:tr>
            </a:tbl>
          </a:graphicData>
        </a:graphic>
      </p:graphicFrame>
      <p:sp>
        <p:nvSpPr>
          <p:cNvPr id="13" name="正方形/長方形 12"/>
          <p:cNvSpPr/>
          <p:nvPr/>
        </p:nvSpPr>
        <p:spPr>
          <a:xfrm>
            <a:off x="14389743" y="33753347"/>
            <a:ext cx="502072" cy="51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p:cNvGrpSpPr/>
          <p:nvPr/>
        </p:nvGrpSpPr>
        <p:grpSpPr>
          <a:xfrm>
            <a:off x="15849176" y="19691410"/>
            <a:ext cx="14346754" cy="9141297"/>
            <a:chOff x="15849493" y="17202583"/>
            <a:chExt cx="14101835" cy="5341361"/>
          </a:xfrm>
        </p:grpSpPr>
        <p:graphicFrame>
          <p:nvGraphicFramePr>
            <p:cNvPr id="234" name="グラフ 233"/>
            <p:cNvGraphicFramePr>
              <a:graphicFrameLocks/>
            </p:cNvGraphicFramePr>
            <p:nvPr>
              <p:extLst>
                <p:ext uri="{D42A27DB-BD31-4B8C-83A1-F6EECF244321}">
                  <p14:modId xmlns:p14="http://schemas.microsoft.com/office/powerpoint/2010/main" val="3052556653"/>
                </p:ext>
              </p:extLst>
            </p:nvPr>
          </p:nvGraphicFramePr>
          <p:xfrm>
            <a:off x="15849493" y="17202583"/>
            <a:ext cx="13803739" cy="5036466"/>
          </p:xfrm>
          <a:graphic>
            <a:graphicData uri="http://schemas.openxmlformats.org/drawingml/2006/chart">
              <c:chart xmlns:c="http://schemas.openxmlformats.org/drawingml/2006/chart" xmlns:r="http://schemas.openxmlformats.org/officeDocument/2006/relationships" r:id="rId38"/>
            </a:graphicData>
          </a:graphic>
        </p:graphicFrame>
        <p:sp>
          <p:nvSpPr>
            <p:cNvPr id="272" name="テキスト ボックス 271"/>
            <p:cNvSpPr txBox="1"/>
            <p:nvPr/>
          </p:nvSpPr>
          <p:spPr>
            <a:xfrm>
              <a:off x="19250154" y="22238221"/>
              <a:ext cx="8345637" cy="305723"/>
            </a:xfrm>
            <a:prstGeom prst="rect">
              <a:avLst/>
            </a:prstGeom>
            <a:noFill/>
          </p:spPr>
          <p:txBody>
            <a:bodyPr wrap="square" rtlCol="0">
              <a:spAutoFit/>
            </a:bodyPr>
            <a:lstStyle/>
            <a:p>
              <a:r>
                <a:rPr kumimoji="1" lang="en-US" altLang="ja-JP" sz="2800" b="1" dirty="0" smtClean="0"/>
                <a:t>Fig.6 </a:t>
              </a:r>
              <a:r>
                <a:rPr lang="ja-JP" altLang="en-US" sz="2800" b="1" dirty="0" smtClean="0"/>
                <a:t>共振時（</a:t>
              </a:r>
              <a:r>
                <a:rPr lang="en-US" altLang="ja-JP" sz="2800" b="1" dirty="0" smtClean="0"/>
                <a:t>5Hz</a:t>
              </a:r>
              <a:r>
                <a:rPr lang="ja-JP" altLang="en-US" sz="2800" b="1" dirty="0" smtClean="0"/>
                <a:t>）振動抑制の性能比較</a:t>
              </a:r>
              <a:r>
                <a:rPr kumimoji="1" lang="ja-JP" altLang="en-US" sz="2800" b="1" dirty="0" smtClean="0"/>
                <a:t> </a:t>
              </a:r>
              <a:endParaRPr kumimoji="1" lang="en-US" altLang="ja-JP" sz="2800" b="1" dirty="0" smtClean="0"/>
            </a:p>
          </p:txBody>
        </p:sp>
        <p:sp>
          <p:nvSpPr>
            <p:cNvPr id="245" name="テキスト ボックス 244"/>
            <p:cNvSpPr txBox="1"/>
            <p:nvPr/>
          </p:nvSpPr>
          <p:spPr>
            <a:xfrm>
              <a:off x="27741388" y="21004548"/>
              <a:ext cx="2209940" cy="369332"/>
            </a:xfrm>
            <a:prstGeom prst="rect">
              <a:avLst/>
            </a:prstGeom>
            <a:solidFill>
              <a:schemeClr val="bg1"/>
            </a:solidFill>
          </p:spPr>
          <p:txBody>
            <a:bodyPr wrap="square" rtlCol="0">
              <a:spAutoFit/>
            </a:bodyPr>
            <a:lstStyle/>
            <a:p>
              <a:r>
                <a:rPr lang="ja-JP" altLang="en-US" sz="1800" dirty="0" smtClean="0">
                  <a:solidFill>
                    <a:schemeClr val="tx1">
                      <a:lumMod val="65000"/>
                      <a:lumOff val="35000"/>
                    </a:schemeClr>
                  </a:solidFill>
                </a:rPr>
                <a:t>発電機端子開放時</a:t>
              </a:r>
              <a:endParaRPr kumimoji="1" lang="ja-JP" altLang="en-US" sz="1800" dirty="0">
                <a:solidFill>
                  <a:schemeClr val="tx1">
                    <a:lumMod val="65000"/>
                    <a:lumOff val="35000"/>
                  </a:schemeClr>
                </a:solidFill>
              </a:endParaRPr>
            </a:p>
          </p:txBody>
        </p:sp>
      </p:grpSp>
      <p:sp>
        <p:nvSpPr>
          <p:cNvPr id="314" name="テキスト ボックス 313"/>
          <p:cNvSpPr txBox="1"/>
          <p:nvPr/>
        </p:nvSpPr>
        <p:spPr>
          <a:xfrm>
            <a:off x="15727424" y="37797224"/>
            <a:ext cx="14552551" cy="5062924"/>
          </a:xfrm>
          <a:prstGeom prst="rect">
            <a:avLst/>
          </a:prstGeom>
          <a:noFill/>
        </p:spPr>
        <p:txBody>
          <a:bodyPr wrap="square" rtlCol="0">
            <a:spAutoFit/>
          </a:bodyPr>
          <a:lstStyle/>
          <a:p>
            <a:r>
              <a:rPr kumimoji="1" lang="ja-JP" altLang="en-US" sz="3600" b="1" dirty="0" smtClean="0"/>
              <a:t>＜参考文献＞</a:t>
            </a:r>
            <a:endParaRPr kumimoji="1" lang="en-US" altLang="ja-JP" sz="3600" b="1" dirty="0" smtClean="0"/>
          </a:p>
          <a:p>
            <a:endParaRPr lang="en-US" altLang="ja-JP" sz="1100" b="1" dirty="0" smtClean="0"/>
          </a:p>
          <a:p>
            <a:r>
              <a:rPr lang="en-US" altLang="ja-JP" sz="3200" b="1" dirty="0" smtClean="0"/>
              <a:t>[</a:t>
            </a:r>
            <a:r>
              <a:rPr kumimoji="1" lang="en-US" altLang="ja-JP" sz="3200" b="1" dirty="0" smtClean="0"/>
              <a:t>1]</a:t>
            </a:r>
            <a:r>
              <a:rPr lang="ja-JP" altLang="en-US" sz="3200" b="1" dirty="0"/>
              <a:t>永井和</a:t>
            </a:r>
            <a:r>
              <a:rPr lang="ja-JP" altLang="en-US" sz="3200" b="1" dirty="0" smtClean="0"/>
              <a:t>貴</a:t>
            </a:r>
            <a:r>
              <a:rPr lang="en-US" altLang="ja-JP" sz="3200" b="1" dirty="0" smtClean="0"/>
              <a:t>, </a:t>
            </a:r>
            <a:r>
              <a:rPr lang="ja-JP" altLang="en-US" sz="3200" b="1" dirty="0" smtClean="0"/>
              <a:t>齋藤浄</a:t>
            </a:r>
            <a:r>
              <a:rPr lang="en-US" altLang="ja-JP" sz="3200" b="1" dirty="0" smtClean="0"/>
              <a:t>, </a:t>
            </a:r>
            <a:r>
              <a:rPr lang="ja-JP" altLang="en-US" sz="3200" b="1" dirty="0" smtClean="0"/>
              <a:t>小林</a:t>
            </a:r>
            <a:r>
              <a:rPr lang="ja-JP" altLang="en-US" sz="3200" b="1" dirty="0"/>
              <a:t>泰</a:t>
            </a:r>
            <a:r>
              <a:rPr lang="ja-JP" altLang="en-US" sz="3200" b="1" dirty="0" smtClean="0"/>
              <a:t>秀</a:t>
            </a:r>
            <a:r>
              <a:rPr lang="en-US" altLang="ja-JP" sz="3200" b="1" dirty="0" smtClean="0"/>
              <a:t>:</a:t>
            </a:r>
            <a:r>
              <a:rPr lang="ja-JP" altLang="en-US" sz="3200" b="1" dirty="0" smtClean="0"/>
              <a:t>振動体</a:t>
            </a:r>
            <a:r>
              <a:rPr lang="ja-JP" altLang="en-US" sz="3200" b="1" dirty="0"/>
              <a:t>の振幅を一定とする振動発電機負荷のフィードバック</a:t>
            </a:r>
            <a:r>
              <a:rPr lang="ja-JP" altLang="en-US" sz="3200" b="1" dirty="0" smtClean="0"/>
              <a:t>制御</a:t>
            </a:r>
            <a:r>
              <a:rPr lang="en-US" altLang="ja-JP" sz="3200" b="1" dirty="0" smtClean="0"/>
              <a:t>,</a:t>
            </a:r>
            <a:r>
              <a:rPr lang="ja-JP" altLang="en-US" sz="3200" b="1" dirty="0" smtClean="0"/>
              <a:t>第</a:t>
            </a:r>
            <a:r>
              <a:rPr lang="en-US" altLang="ja-JP" sz="3200" b="1" dirty="0" smtClean="0"/>
              <a:t>59</a:t>
            </a:r>
            <a:r>
              <a:rPr lang="ja-JP" altLang="en-US" sz="3200" b="1" dirty="0" smtClean="0"/>
              <a:t>回自動</a:t>
            </a:r>
            <a:r>
              <a:rPr lang="ja-JP" altLang="en-US" sz="3200" b="1" dirty="0"/>
              <a:t>制御</a:t>
            </a:r>
            <a:r>
              <a:rPr lang="ja-JP" altLang="en-US" sz="3200" b="1" dirty="0" smtClean="0"/>
              <a:t>連合講演会</a:t>
            </a:r>
            <a:r>
              <a:rPr lang="en-US" altLang="ja-JP" sz="3200" b="1" dirty="0" smtClean="0"/>
              <a:t>(2016.11)</a:t>
            </a:r>
          </a:p>
          <a:p>
            <a:r>
              <a:rPr lang="en-US" altLang="ja-JP" sz="3200" b="1" dirty="0" smtClean="0"/>
              <a:t>[2]</a:t>
            </a:r>
            <a:r>
              <a:rPr lang="ja-JP" altLang="ja-JP" sz="3200" b="1" dirty="0" smtClean="0"/>
              <a:t> </a:t>
            </a:r>
            <a:r>
              <a:rPr lang="ja-JP" altLang="en-US" sz="3200" b="1" dirty="0" smtClean="0"/>
              <a:t>安達和彦</a:t>
            </a:r>
            <a:r>
              <a:rPr lang="en-US" altLang="ja-JP" sz="3200" b="1" dirty="0" smtClean="0"/>
              <a:t>,</a:t>
            </a:r>
            <a:r>
              <a:rPr lang="ja-JP" altLang="en-US" sz="3200" b="1" dirty="0"/>
              <a:t> </a:t>
            </a:r>
            <a:r>
              <a:rPr lang="ja-JP" altLang="en-US" sz="3200" b="1" dirty="0" smtClean="0"/>
              <a:t>松井友吾</a:t>
            </a:r>
            <a:r>
              <a:rPr lang="en-US" altLang="ja-JP" sz="3200" b="1" dirty="0" smtClean="0"/>
              <a:t>, </a:t>
            </a:r>
            <a:r>
              <a:rPr lang="ja-JP" altLang="en-US" sz="3200" b="1" dirty="0" smtClean="0"/>
              <a:t>岩壺卓三</a:t>
            </a:r>
            <a:r>
              <a:rPr lang="en-US" altLang="ja-JP" sz="3200" b="1" dirty="0" smtClean="0"/>
              <a:t>:</a:t>
            </a:r>
            <a:r>
              <a:rPr lang="ja-JP" altLang="ja-JP" sz="3200" b="1" dirty="0" smtClean="0"/>
              <a:t>モータ</a:t>
            </a:r>
            <a:r>
              <a:rPr lang="ja-JP" altLang="ja-JP" sz="3200" b="1" dirty="0"/>
              <a:t>・発電機軸系のねじり振動の制振に関する研究（第一報、動吸振器を用いた軸ねじり振動の抑制</a:t>
            </a:r>
            <a:r>
              <a:rPr lang="ja-JP" altLang="ja-JP" sz="3200" b="1" dirty="0" smtClean="0"/>
              <a:t>）</a:t>
            </a:r>
            <a:r>
              <a:rPr lang="en-US" altLang="ja-JP" sz="3200" b="1" dirty="0" smtClean="0"/>
              <a:t>,</a:t>
            </a:r>
            <a:r>
              <a:rPr lang="ja-JP" altLang="ja-JP" sz="3200" b="1" dirty="0" smtClean="0"/>
              <a:t>日本</a:t>
            </a:r>
            <a:r>
              <a:rPr lang="ja-JP" altLang="ja-JP" sz="3200" b="1" dirty="0"/>
              <a:t>機械学会機械力学・計測制御講演論文集（</a:t>
            </a:r>
            <a:r>
              <a:rPr lang="en-US" altLang="ja-JP" sz="3200" b="1" dirty="0"/>
              <a:t>Vol . A</a:t>
            </a:r>
            <a:r>
              <a:rPr lang="ja-JP" altLang="ja-JP" sz="3200" b="1" dirty="0"/>
              <a:t>）</a:t>
            </a:r>
            <a:r>
              <a:rPr lang="en-US" altLang="ja-JP" sz="3200" b="1" dirty="0"/>
              <a:t>No.96-5</a:t>
            </a:r>
            <a:r>
              <a:rPr lang="ja-JP" altLang="ja-JP" sz="3200" b="1" dirty="0"/>
              <a:t>　</a:t>
            </a:r>
            <a:r>
              <a:rPr lang="en-US" altLang="ja-JP" sz="3200" b="1" dirty="0" smtClean="0"/>
              <a:t>P.296-299</a:t>
            </a:r>
          </a:p>
          <a:p>
            <a:r>
              <a:rPr lang="en-US" altLang="ja-JP" sz="3200" b="1" dirty="0" smtClean="0"/>
              <a:t>[3]</a:t>
            </a:r>
            <a:r>
              <a:rPr lang="en-US" altLang="ja-JP" sz="3200" b="1" dirty="0" err="1" smtClean="0"/>
              <a:t>Hosein</a:t>
            </a:r>
            <a:r>
              <a:rPr lang="en-US" altLang="ja-JP" sz="3200" b="1" dirty="0" smtClean="0"/>
              <a:t> </a:t>
            </a:r>
            <a:r>
              <a:rPr lang="en-US" altLang="ja-JP" sz="3200" b="1" dirty="0" err="1" smtClean="0"/>
              <a:t>Ghasemi</a:t>
            </a:r>
            <a:r>
              <a:rPr lang="en-US" altLang="ja-JP" sz="3200" b="1" dirty="0" smtClean="0"/>
              <a:t>, </a:t>
            </a:r>
            <a:r>
              <a:rPr lang="en-US" altLang="ja-JP" sz="3200" b="1" dirty="0" err="1" smtClean="0"/>
              <a:t>G.B.Gharehpetiran</a:t>
            </a:r>
            <a:r>
              <a:rPr lang="en-US" altLang="ja-JP" sz="3200" b="1" dirty="0" smtClean="0"/>
              <a:t>, </a:t>
            </a:r>
            <a:r>
              <a:rPr lang="en-US" altLang="ja-JP" sz="3200" b="1" dirty="0" err="1" smtClean="0"/>
              <a:t>Seyed</a:t>
            </a:r>
            <a:r>
              <a:rPr lang="en-US" altLang="ja-JP" sz="3200" b="1" dirty="0" smtClean="0"/>
              <a:t> Ali </a:t>
            </a:r>
            <a:r>
              <a:rPr lang="en-US" altLang="ja-JP" sz="3200" b="1" dirty="0" err="1" smtClean="0"/>
              <a:t>Nabavi-Niaki</a:t>
            </a:r>
            <a:r>
              <a:rPr lang="en-US" altLang="ja-JP" sz="3200" b="1" dirty="0" smtClean="0"/>
              <a:t>, </a:t>
            </a:r>
            <a:r>
              <a:rPr lang="en-US" altLang="ja-JP" sz="3200" b="1" dirty="0" err="1" smtClean="0"/>
              <a:t>Jamshid</a:t>
            </a:r>
            <a:r>
              <a:rPr lang="en-US" altLang="ja-JP" sz="3200" b="1" dirty="0" smtClean="0"/>
              <a:t> </a:t>
            </a:r>
            <a:r>
              <a:rPr lang="en-US" altLang="ja-JP" sz="3200" b="1" dirty="0" err="1" smtClean="0"/>
              <a:t>Aghaei:</a:t>
            </a:r>
            <a:r>
              <a:rPr lang="en-US" altLang="ja-JP" sz="3200" b="1" dirty="0" err="1"/>
              <a:t>Overview</a:t>
            </a:r>
            <a:r>
              <a:rPr lang="en-US" altLang="ja-JP" sz="3200" b="1" dirty="0"/>
              <a:t> of </a:t>
            </a:r>
            <a:r>
              <a:rPr lang="en-US" altLang="ja-JP" sz="3200" b="1" dirty="0" err="1"/>
              <a:t>subsynchronous</a:t>
            </a:r>
            <a:r>
              <a:rPr lang="en-US" altLang="ja-JP" sz="3200" b="1" dirty="0"/>
              <a:t> resonance analysis and control in wind </a:t>
            </a:r>
            <a:r>
              <a:rPr lang="en-US" altLang="ja-JP" sz="3200" b="1" dirty="0" smtClean="0"/>
              <a:t>turbines, </a:t>
            </a:r>
            <a:r>
              <a:rPr lang="en-US" altLang="ja-JP" sz="3200" b="1" dirty="0" err="1" smtClean="0"/>
              <a:t>Renewableand</a:t>
            </a:r>
            <a:r>
              <a:rPr lang="ja-JP" altLang="en-US" sz="3200" b="1" dirty="0"/>
              <a:t> </a:t>
            </a:r>
            <a:r>
              <a:rPr lang="en-US" altLang="ja-JP" sz="3200" b="1" dirty="0" smtClean="0"/>
              <a:t>Sustainable</a:t>
            </a:r>
            <a:r>
              <a:rPr lang="ja-JP" altLang="en-US" sz="3200" b="1" dirty="0" smtClean="0"/>
              <a:t> </a:t>
            </a:r>
            <a:r>
              <a:rPr lang="en-US" altLang="ja-JP" sz="3200" b="1" dirty="0" smtClean="0"/>
              <a:t>Energy</a:t>
            </a:r>
            <a:r>
              <a:rPr lang="ja-JP" altLang="en-US" sz="3200" b="1" dirty="0" smtClean="0"/>
              <a:t> </a:t>
            </a:r>
            <a:r>
              <a:rPr lang="en-US" altLang="ja-JP" sz="3200" b="1" dirty="0" smtClean="0"/>
              <a:t>Reviews27(2013) P.234-243</a:t>
            </a:r>
            <a:endParaRPr lang="ja-JP" altLang="en-US" sz="2400" b="1" dirty="0"/>
          </a:p>
          <a:p>
            <a:endParaRPr kumimoji="1" lang="en-US" altLang="ja-JP" sz="2000" b="1" dirty="0" smtClean="0"/>
          </a:p>
        </p:txBody>
      </p:sp>
      <p:sp>
        <p:nvSpPr>
          <p:cNvPr id="271" name="テキスト ボックス 270"/>
          <p:cNvSpPr txBox="1"/>
          <p:nvPr/>
        </p:nvSpPr>
        <p:spPr>
          <a:xfrm>
            <a:off x="16928593" y="29204935"/>
            <a:ext cx="13063121" cy="3785652"/>
          </a:xfrm>
          <a:prstGeom prst="rect">
            <a:avLst/>
          </a:prstGeom>
          <a:noFill/>
        </p:spPr>
        <p:txBody>
          <a:bodyPr wrap="square" rtlCol="0">
            <a:spAutoFit/>
          </a:bodyPr>
          <a:lstStyle/>
          <a:p>
            <a:r>
              <a:rPr lang="ja-JP" altLang="en-US" sz="4000" dirty="0" smtClean="0"/>
              <a:t>・</a:t>
            </a:r>
            <a:r>
              <a:rPr lang="ja-JP" altLang="en-US" sz="4000" dirty="0"/>
              <a:t>発</a:t>
            </a:r>
            <a:r>
              <a:rPr lang="ja-JP" altLang="en-US" sz="4000" dirty="0" smtClean="0"/>
              <a:t>電機取り付けにおける振動減衰小</a:t>
            </a:r>
            <a:endParaRPr lang="en-US" altLang="ja-JP" sz="4000" dirty="0" smtClean="0"/>
          </a:p>
          <a:p>
            <a:r>
              <a:rPr lang="ja-JP" altLang="en-US" sz="4000" dirty="0" smtClean="0"/>
              <a:t>・端子</a:t>
            </a:r>
            <a:r>
              <a:rPr lang="ja-JP" altLang="en-US" sz="4000" dirty="0"/>
              <a:t>開放</a:t>
            </a:r>
            <a:r>
              <a:rPr lang="ja-JP" altLang="en-US" sz="4000" dirty="0" smtClean="0"/>
              <a:t>状態での動吸振器機能あり</a:t>
            </a:r>
            <a:endParaRPr lang="en-US" altLang="ja-JP" sz="4000" dirty="0" smtClean="0"/>
          </a:p>
          <a:p>
            <a:r>
              <a:rPr lang="ja-JP" altLang="en-US" sz="4000" dirty="0" smtClean="0"/>
              <a:t>・振動抑制結果：</a:t>
            </a:r>
            <a:r>
              <a:rPr lang="en-US" altLang="ja-JP" sz="4000" dirty="0" smtClean="0"/>
              <a:t>892[</a:t>
            </a:r>
            <a:r>
              <a:rPr lang="en-US" altLang="ja-JP" sz="4000" dirty="0" err="1" smtClean="0"/>
              <a:t>dps</a:t>
            </a:r>
            <a:r>
              <a:rPr lang="en-US" altLang="ja-JP" sz="4000" dirty="0" smtClean="0"/>
              <a:t>]</a:t>
            </a:r>
            <a:r>
              <a:rPr lang="ja-JP" altLang="en-US" sz="4000" dirty="0" smtClean="0"/>
              <a:t>→</a:t>
            </a:r>
            <a:r>
              <a:rPr lang="en-US" altLang="ja-JP" sz="4000" dirty="0" smtClean="0"/>
              <a:t>254[</a:t>
            </a:r>
            <a:r>
              <a:rPr lang="en-US" altLang="ja-JP" sz="4000" dirty="0" err="1" smtClean="0"/>
              <a:t>dps</a:t>
            </a:r>
            <a:r>
              <a:rPr lang="en-US" altLang="ja-JP" sz="4000" dirty="0" smtClean="0"/>
              <a:t>]</a:t>
            </a:r>
            <a:r>
              <a:rPr lang="ja-JP" altLang="en-US" sz="4000" dirty="0" smtClean="0"/>
              <a:t>に抑制</a:t>
            </a:r>
            <a:endParaRPr lang="en-US" altLang="ja-JP" sz="4000" dirty="0" smtClean="0"/>
          </a:p>
          <a:p>
            <a:r>
              <a:rPr lang="ja-JP" altLang="en-US" sz="4000" dirty="0" smtClean="0"/>
              <a:t>・振動振幅の制御可能域：</a:t>
            </a:r>
            <a:r>
              <a:rPr lang="en-US" altLang="ja-JP" sz="4000" dirty="0" smtClean="0"/>
              <a:t>254</a:t>
            </a:r>
            <a:r>
              <a:rPr lang="ja-JP" altLang="en-US" sz="4000" dirty="0" smtClean="0"/>
              <a:t>～</a:t>
            </a:r>
            <a:r>
              <a:rPr lang="en-US" altLang="ja-JP" sz="4000" dirty="0"/>
              <a:t>521[</a:t>
            </a:r>
            <a:r>
              <a:rPr lang="en-US" altLang="ja-JP" sz="4000" dirty="0" err="1"/>
              <a:t>dps</a:t>
            </a:r>
            <a:r>
              <a:rPr lang="en-US" altLang="ja-JP" sz="4000" dirty="0"/>
              <a:t>]</a:t>
            </a:r>
            <a:endParaRPr lang="en-US" altLang="ja-JP" sz="4000" dirty="0" smtClean="0"/>
          </a:p>
          <a:p>
            <a:endParaRPr lang="en-US" altLang="ja-JP" sz="4000" dirty="0" smtClean="0"/>
          </a:p>
          <a:p>
            <a:endParaRPr lang="en-US" altLang="ja-JP" sz="4000" dirty="0"/>
          </a:p>
        </p:txBody>
      </p:sp>
      <p:sp>
        <p:nvSpPr>
          <p:cNvPr id="75" name="正方形/長方形 74"/>
          <p:cNvSpPr/>
          <p:nvPr/>
        </p:nvSpPr>
        <p:spPr>
          <a:xfrm>
            <a:off x="2814783" y="16821399"/>
            <a:ext cx="12380312" cy="646331"/>
          </a:xfrm>
          <a:prstGeom prst="rect">
            <a:avLst/>
          </a:prstGeom>
        </p:spPr>
        <p:txBody>
          <a:bodyPr wrap="none">
            <a:spAutoFit/>
          </a:bodyPr>
          <a:lstStyle/>
          <a:p>
            <a:r>
              <a:rPr lang="ja-JP" altLang="en-US" sz="3600" dirty="0"/>
              <a:t>*</a:t>
            </a:r>
            <a:r>
              <a:rPr lang="ja-JP" altLang="en-US" sz="3600" dirty="0" smtClean="0"/>
              <a:t>需要例：熱音響システム（発振を</a:t>
            </a:r>
            <a:r>
              <a:rPr lang="ja-JP" altLang="en-US" sz="3600" dirty="0"/>
              <a:t>止</a:t>
            </a:r>
            <a:r>
              <a:rPr lang="ja-JP" altLang="en-US" sz="3600" dirty="0" smtClean="0"/>
              <a:t>めないように電力を回収）</a:t>
            </a:r>
            <a:endParaRPr lang="en-US" altLang="ja-JP" sz="3600" dirty="0" smtClean="0"/>
          </a:p>
        </p:txBody>
      </p:sp>
      <p:sp>
        <p:nvSpPr>
          <p:cNvPr id="51" name="屈折矢印 50"/>
          <p:cNvSpPr/>
          <p:nvPr/>
        </p:nvSpPr>
        <p:spPr>
          <a:xfrm rot="5400000">
            <a:off x="4339257" y="22823260"/>
            <a:ext cx="418490" cy="46532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28089532" y="23265170"/>
            <a:ext cx="1964937" cy="400110"/>
          </a:xfrm>
          <a:prstGeom prst="rect">
            <a:avLst/>
          </a:prstGeom>
          <a:noFill/>
        </p:spPr>
        <p:txBody>
          <a:bodyPr wrap="square" rtlCol="0">
            <a:spAutoFit/>
          </a:bodyPr>
          <a:lstStyle/>
          <a:p>
            <a:r>
              <a:rPr kumimoji="1" lang="ja-JP" altLang="en-US" sz="2000" dirty="0" smtClean="0">
                <a:solidFill>
                  <a:schemeClr val="tx1">
                    <a:lumMod val="65000"/>
                    <a:lumOff val="35000"/>
                  </a:schemeClr>
                </a:solidFill>
              </a:rPr>
              <a:t>（振動子固定）</a:t>
            </a:r>
            <a:endParaRPr kumimoji="1" lang="ja-JP" altLang="en-US" sz="2000" dirty="0">
              <a:solidFill>
                <a:schemeClr val="tx1">
                  <a:lumMod val="65000"/>
                  <a:lumOff val="35000"/>
                </a:schemeClr>
              </a:solidFill>
            </a:endParaRPr>
          </a:p>
        </p:txBody>
      </p:sp>
      <p:grpSp>
        <p:nvGrpSpPr>
          <p:cNvPr id="59" name="グループ化 58"/>
          <p:cNvGrpSpPr/>
          <p:nvPr/>
        </p:nvGrpSpPr>
        <p:grpSpPr>
          <a:xfrm>
            <a:off x="9976938" y="17477272"/>
            <a:ext cx="6071323" cy="6783480"/>
            <a:chOff x="9863029" y="18222364"/>
            <a:chExt cx="6071323" cy="6783480"/>
          </a:xfrm>
        </p:grpSpPr>
        <p:grpSp>
          <p:nvGrpSpPr>
            <p:cNvPr id="36" name="グループ化 35"/>
            <p:cNvGrpSpPr/>
            <p:nvPr/>
          </p:nvGrpSpPr>
          <p:grpSpPr>
            <a:xfrm>
              <a:off x="9863029" y="18222364"/>
              <a:ext cx="6071323" cy="6783480"/>
              <a:chOff x="9480075" y="18222522"/>
              <a:chExt cx="6071323" cy="6783480"/>
            </a:xfrm>
          </p:grpSpPr>
          <p:pic>
            <p:nvPicPr>
              <p:cNvPr id="223" name="Picture 2" descr="I:\小林研究室\中間発表\実験装置パラメータ.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596207" y="18222522"/>
                <a:ext cx="4955191" cy="6783480"/>
              </a:xfrm>
              <a:prstGeom prst="rect">
                <a:avLst/>
              </a:prstGeom>
              <a:noFill/>
              <a:extLst>
                <a:ext uri="{909E8E84-426E-40DD-AFC4-6F175D3DCCD1}">
                  <a14:hiddenFill xmlns:a14="http://schemas.microsoft.com/office/drawing/2010/main">
                    <a:solidFill>
                      <a:srgbClr val="FFFFFF"/>
                    </a:solidFill>
                  </a14:hiddenFill>
                </a:ext>
              </a:extLst>
            </p:spPr>
          </p:pic>
          <p:pic>
            <p:nvPicPr>
              <p:cNvPr id="351" name="Picture 12" descr="I:\小林研究室\中間発表\共振式.png"/>
              <p:cNvPicPr>
                <a:picLocks noChangeAspect="1" noChangeArrowheads="1"/>
              </p:cNvPicPr>
              <p:nvPr/>
            </p:nvPicPr>
            <p:blipFill rotWithShape="1">
              <a:blip r:embed="rId40" cstate="print">
                <a:extLst>
                  <a:ext uri="{28A0092B-C50C-407E-A947-70E740481C1C}">
                    <a14:useLocalDpi xmlns:a14="http://schemas.microsoft.com/office/drawing/2010/main" val="0"/>
                  </a:ext>
                </a:extLst>
              </a:blip>
              <a:srcRect l="7985" t="59161"/>
              <a:stretch/>
            </p:blipFill>
            <p:spPr bwMode="auto">
              <a:xfrm>
                <a:off x="9494702" y="20390230"/>
                <a:ext cx="2723688" cy="1156606"/>
              </a:xfrm>
              <a:prstGeom prst="rect">
                <a:avLst/>
              </a:prstGeom>
              <a:noFill/>
              <a:extLst>
                <a:ext uri="{909E8E84-426E-40DD-AFC4-6F175D3DCCD1}">
                  <a14:hiddenFill xmlns:a14="http://schemas.microsoft.com/office/drawing/2010/main">
                    <a:solidFill>
                      <a:srgbClr val="FFFFFF"/>
                    </a:solidFill>
                  </a14:hiddenFill>
                </a:ext>
              </a:extLst>
            </p:spPr>
          </p:pic>
          <p:sp>
            <p:nvSpPr>
              <p:cNvPr id="352" name="正方形/長方形 351"/>
              <p:cNvSpPr/>
              <p:nvPr/>
            </p:nvSpPr>
            <p:spPr>
              <a:xfrm>
                <a:off x="9480075" y="20355200"/>
                <a:ext cx="2807669" cy="12986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9" name="テキスト ボックス 68"/>
            <p:cNvSpPr txBox="1"/>
            <p:nvPr/>
          </p:nvSpPr>
          <p:spPr>
            <a:xfrm>
              <a:off x="15311996" y="21350800"/>
              <a:ext cx="430887" cy="1334620"/>
            </a:xfrm>
            <a:prstGeom prst="rect">
              <a:avLst/>
            </a:prstGeom>
            <a:noFill/>
          </p:spPr>
          <p:txBody>
            <a:bodyPr vert="eaVert" wrap="square" rtlCol="0">
              <a:spAutoFit/>
            </a:bodyPr>
            <a:lstStyle/>
            <a:p>
              <a:r>
                <a:rPr lang="ja-JP" altLang="en-US" sz="1600" b="1" dirty="0"/>
                <a:t>（</a:t>
              </a:r>
              <a:r>
                <a:rPr kumimoji="1" lang="ja-JP" altLang="en-US" sz="1600" b="1" dirty="0" smtClean="0"/>
                <a:t>主振動系</a:t>
              </a:r>
              <a:r>
                <a:rPr lang="ja-JP" altLang="en-US" sz="1600" b="1" dirty="0"/>
                <a:t>）</a:t>
              </a:r>
              <a:endParaRPr kumimoji="1" lang="ja-JP" altLang="en-US" sz="1600" b="1" dirty="0"/>
            </a:p>
          </p:txBody>
        </p:sp>
        <p:sp>
          <p:nvSpPr>
            <p:cNvPr id="70" name="テキスト ボックス 69"/>
            <p:cNvSpPr txBox="1"/>
            <p:nvPr/>
          </p:nvSpPr>
          <p:spPr>
            <a:xfrm>
              <a:off x="14274375" y="23358814"/>
              <a:ext cx="1450707" cy="584775"/>
            </a:xfrm>
            <a:prstGeom prst="rect">
              <a:avLst/>
            </a:prstGeom>
            <a:noFill/>
          </p:spPr>
          <p:txBody>
            <a:bodyPr wrap="square" rtlCol="0">
              <a:spAutoFit/>
            </a:bodyPr>
            <a:lstStyle/>
            <a:p>
              <a:r>
                <a:rPr lang="ja-JP" altLang="en-US" sz="1800" b="1" dirty="0" smtClean="0"/>
                <a:t>（副振動</a:t>
              </a:r>
              <a:r>
                <a:rPr lang="ja-JP" altLang="en-US" sz="1800" b="1" dirty="0"/>
                <a:t>系）</a:t>
              </a:r>
            </a:p>
            <a:p>
              <a:endParaRPr kumimoji="1" lang="ja-JP" altLang="en-US" sz="1400" dirty="0"/>
            </a:p>
          </p:txBody>
        </p:sp>
      </p:grpSp>
      <p:sp>
        <p:nvSpPr>
          <p:cNvPr id="78" name="テキスト ボックス 77"/>
          <p:cNvSpPr txBox="1"/>
          <p:nvPr/>
        </p:nvSpPr>
        <p:spPr>
          <a:xfrm>
            <a:off x="-9525" y="30570"/>
            <a:ext cx="2316153" cy="1015663"/>
          </a:xfrm>
          <a:prstGeom prst="rect">
            <a:avLst/>
          </a:prstGeom>
          <a:noFill/>
        </p:spPr>
        <p:txBody>
          <a:bodyPr wrap="square" rtlCol="0">
            <a:spAutoFit/>
          </a:bodyPr>
          <a:lstStyle/>
          <a:p>
            <a:r>
              <a:rPr lang="ja-JP" altLang="en-US" sz="6000" dirty="0" smtClean="0"/>
              <a:t>海</a:t>
            </a:r>
            <a:r>
              <a:rPr lang="en-US" altLang="ja-JP" sz="6000" dirty="0" smtClean="0"/>
              <a:t>15</a:t>
            </a:r>
            <a:endParaRPr kumimoji="1" lang="ja-JP" altLang="en-US" sz="6000" dirty="0"/>
          </a:p>
        </p:txBody>
      </p:sp>
      <p:grpSp>
        <p:nvGrpSpPr>
          <p:cNvPr id="3" name="グループ化 2"/>
          <p:cNvGrpSpPr/>
          <p:nvPr/>
        </p:nvGrpSpPr>
        <p:grpSpPr>
          <a:xfrm>
            <a:off x="138850" y="25187865"/>
            <a:ext cx="9106465" cy="3385347"/>
            <a:chOff x="-7177009" y="29494080"/>
            <a:chExt cx="9106465" cy="3385347"/>
          </a:xfrm>
        </p:grpSpPr>
        <p:sp>
          <p:nvSpPr>
            <p:cNvPr id="274" name="正方形/長方形 273"/>
            <p:cNvSpPr/>
            <p:nvPr/>
          </p:nvSpPr>
          <p:spPr>
            <a:xfrm>
              <a:off x="-7177009" y="29814881"/>
              <a:ext cx="9106465" cy="306454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正方形/長方形 283"/>
            <p:cNvSpPr/>
            <p:nvPr/>
          </p:nvSpPr>
          <p:spPr>
            <a:xfrm>
              <a:off x="-6926728" y="29494080"/>
              <a:ext cx="3015569" cy="646331"/>
            </a:xfrm>
            <a:prstGeom prst="rect">
              <a:avLst/>
            </a:prstGeom>
            <a:solidFill>
              <a:schemeClr val="bg1"/>
            </a:solidFill>
          </p:spPr>
          <p:txBody>
            <a:bodyPr wrap="none">
              <a:spAutoFit/>
            </a:bodyPr>
            <a:lstStyle/>
            <a:p>
              <a:r>
                <a:rPr lang="ja-JP" altLang="en-US" sz="3600" b="1" dirty="0" smtClean="0"/>
                <a:t>＜コンセプト＞</a:t>
              </a:r>
              <a:endParaRPr lang="en-US" altLang="ja-JP" sz="3600" b="1" dirty="0" smtClean="0"/>
            </a:p>
          </p:txBody>
        </p:sp>
        <p:sp>
          <p:nvSpPr>
            <p:cNvPr id="287" name="テキスト ボックス 286"/>
            <p:cNvSpPr txBox="1"/>
            <p:nvPr/>
          </p:nvSpPr>
          <p:spPr>
            <a:xfrm>
              <a:off x="-6903589" y="30295880"/>
              <a:ext cx="8702906" cy="2308324"/>
            </a:xfrm>
            <a:prstGeom prst="rect">
              <a:avLst/>
            </a:prstGeom>
            <a:noFill/>
          </p:spPr>
          <p:txBody>
            <a:bodyPr wrap="square" rtlCol="0">
              <a:spAutoFit/>
            </a:bodyPr>
            <a:lstStyle/>
            <a:p>
              <a:r>
                <a:rPr lang="ja-JP" altLang="en-US" sz="3600" dirty="0" smtClean="0"/>
                <a:t>・発電機と振動体を共振させる</a:t>
              </a:r>
              <a:endParaRPr lang="en-US" altLang="ja-JP" sz="3600" dirty="0" smtClean="0"/>
            </a:p>
            <a:p>
              <a:r>
                <a:rPr lang="ja-JP" altLang="en-US" sz="3600" dirty="0" smtClean="0"/>
                <a:t>・発電機は付け外しが可能なもの</a:t>
              </a:r>
              <a:endParaRPr lang="en-US" altLang="ja-JP" sz="3600" dirty="0" smtClean="0"/>
            </a:p>
            <a:p>
              <a:r>
                <a:rPr lang="ja-JP" altLang="en-US" sz="3600" dirty="0" smtClean="0"/>
                <a:t>・</a:t>
              </a:r>
              <a:r>
                <a:rPr lang="en-US" altLang="ja-JP" sz="3600" i="1" dirty="0" smtClean="0">
                  <a:latin typeface="Times New Roman" panose="02020603050405020304" pitchFamily="18" charset="0"/>
                  <a:cs typeface="Times New Roman" panose="02020603050405020304" pitchFamily="18" charset="0"/>
                </a:rPr>
                <a:t>J</a:t>
              </a:r>
              <a:r>
                <a:rPr lang="en-US" altLang="ja-JP" sz="3600" baseline="-25000" dirty="0" smtClean="0">
                  <a:latin typeface="Times New Roman" panose="02020603050405020304" pitchFamily="18" charset="0"/>
                  <a:cs typeface="Times New Roman" panose="02020603050405020304" pitchFamily="18" charset="0"/>
                </a:rPr>
                <a:t>1</a:t>
              </a:r>
              <a:r>
                <a:rPr lang="en-US" altLang="ja-JP" sz="3200" i="1" dirty="0">
                  <a:latin typeface="Times New Roman" panose="02020603050405020304" pitchFamily="18" charset="0"/>
                  <a:cs typeface="Times New Roman" panose="02020603050405020304" pitchFamily="18" charset="0"/>
                </a:rPr>
                <a:t> </a:t>
              </a:r>
              <a:r>
                <a:rPr lang="en-US" altLang="ja-JP" sz="3200" i="1" dirty="0" smtClean="0">
                  <a:latin typeface="Times New Roman" panose="02020603050405020304" pitchFamily="18" charset="0"/>
                  <a:cs typeface="Times New Roman" panose="02020603050405020304" pitchFamily="18" charset="0"/>
                </a:rPr>
                <a:t>&gt;&gt;</a:t>
              </a:r>
              <a:r>
                <a:rPr lang="en-US" altLang="ja-JP" sz="3600" i="1" dirty="0" smtClean="0">
                  <a:latin typeface="Times New Roman" panose="02020603050405020304" pitchFamily="18" charset="0"/>
                  <a:cs typeface="Times New Roman" panose="02020603050405020304" pitchFamily="18" charset="0"/>
                </a:rPr>
                <a:t>J</a:t>
              </a:r>
              <a:r>
                <a:rPr lang="en-US" altLang="ja-JP" sz="3600" baseline="-25000" dirty="0" smtClean="0">
                  <a:latin typeface="Times New Roman" panose="02020603050405020304" pitchFamily="18" charset="0"/>
                  <a:cs typeface="Times New Roman" panose="02020603050405020304" pitchFamily="18" charset="0"/>
                </a:rPr>
                <a:t>3</a:t>
              </a:r>
              <a:r>
                <a:rPr lang="ja-JP" altLang="en-US" sz="3600" dirty="0" smtClean="0">
                  <a:latin typeface="+mn-ea"/>
                  <a:cs typeface="Times New Roman" panose="02020603050405020304" pitchFamily="18" charset="0"/>
                </a:rPr>
                <a:t>であること</a:t>
              </a:r>
              <a:endParaRPr lang="en-US" altLang="ja-JP" sz="3600" dirty="0" smtClean="0">
                <a:latin typeface="+mn-ea"/>
                <a:cs typeface="Times New Roman" panose="02020603050405020304" pitchFamily="18" charset="0"/>
              </a:endParaRPr>
            </a:p>
            <a:p>
              <a:r>
                <a:rPr lang="ja-JP" altLang="en-US" sz="3600" dirty="0">
                  <a:latin typeface="+mn-ea"/>
                  <a:cs typeface="Times New Roman" panose="02020603050405020304" pitchFamily="18" charset="0"/>
                </a:rPr>
                <a:t>　</a:t>
              </a:r>
              <a:r>
                <a:rPr lang="ja-JP" altLang="en-US" sz="3600" dirty="0" smtClean="0">
                  <a:latin typeface="+mn-ea"/>
                  <a:cs typeface="Times New Roman" panose="02020603050405020304" pitchFamily="18" charset="0"/>
                </a:rPr>
                <a:t>（発電機取付</a:t>
              </a:r>
              <a:r>
                <a:rPr lang="ja-JP" altLang="en-US" sz="3600" dirty="0">
                  <a:latin typeface="+mn-ea"/>
                  <a:cs typeface="Times New Roman" panose="02020603050405020304" pitchFamily="18" charset="0"/>
                </a:rPr>
                <a:t>け</a:t>
              </a:r>
              <a:r>
                <a:rPr lang="ja-JP" altLang="en-US" sz="3600" dirty="0" smtClean="0">
                  <a:latin typeface="+mn-ea"/>
                  <a:cs typeface="Times New Roman" panose="02020603050405020304" pitchFamily="18" charset="0"/>
                </a:rPr>
                <a:t>による影響小）</a:t>
              </a:r>
              <a:endParaRPr lang="en-US" altLang="ja-JP" sz="3600" dirty="0" smtClean="0">
                <a:latin typeface="+mn-ea"/>
                <a:cs typeface="Times New Roman" panose="02020603050405020304" pitchFamily="18" charset="0"/>
              </a:endParaRPr>
            </a:p>
          </p:txBody>
        </p:sp>
      </p:grpSp>
      <p:pic>
        <p:nvPicPr>
          <p:cNvPr id="28" name="図 27"/>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8133258" y="33744026"/>
            <a:ext cx="7318150" cy="5280935"/>
          </a:xfrm>
          <a:prstGeom prst="rect">
            <a:avLst/>
          </a:prstGeom>
        </p:spPr>
      </p:pic>
      <p:grpSp>
        <p:nvGrpSpPr>
          <p:cNvPr id="57" name="グループ化 56"/>
          <p:cNvGrpSpPr/>
          <p:nvPr/>
        </p:nvGrpSpPr>
        <p:grpSpPr>
          <a:xfrm>
            <a:off x="10697960" y="24955628"/>
            <a:ext cx="5841550" cy="8173036"/>
            <a:chOff x="9920806" y="28773841"/>
            <a:chExt cx="5841550" cy="8173036"/>
          </a:xfrm>
        </p:grpSpPr>
        <p:pic>
          <p:nvPicPr>
            <p:cNvPr id="320" name="Picture 6" descr="I:\小林研究室\中間発表\振動発電機.png"/>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9920806" y="28773841"/>
              <a:ext cx="5841550" cy="8173036"/>
            </a:xfrm>
            <a:prstGeom prst="rect">
              <a:avLst/>
            </a:prstGeom>
            <a:noFill/>
            <a:extLst>
              <a:ext uri="{909E8E84-426E-40DD-AFC4-6F175D3DCCD1}">
                <a14:hiddenFill xmlns:a14="http://schemas.microsoft.com/office/drawing/2010/main">
                  <a:solidFill>
                    <a:srgbClr val="FFFFFF"/>
                  </a:solidFill>
                </a14:hiddenFill>
              </a:ext>
            </a:extLst>
          </p:spPr>
        </p:pic>
        <p:sp>
          <p:nvSpPr>
            <p:cNvPr id="76" name="四角形吹き出し 75"/>
            <p:cNvSpPr/>
            <p:nvPr/>
          </p:nvSpPr>
          <p:spPr>
            <a:xfrm>
              <a:off x="13685238" y="32372380"/>
              <a:ext cx="1760174" cy="582161"/>
            </a:xfrm>
            <a:prstGeom prst="wedgeRectCallout">
              <a:avLst>
                <a:gd name="adj1" fmla="val -96593"/>
                <a:gd name="adj2" fmla="val 4941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13758446" y="32420112"/>
              <a:ext cx="1655719" cy="523220"/>
            </a:xfrm>
            <a:prstGeom prst="rect">
              <a:avLst/>
            </a:prstGeom>
            <a:noFill/>
          </p:spPr>
          <p:txBody>
            <a:bodyPr wrap="square" rtlCol="0">
              <a:spAutoFit/>
            </a:bodyPr>
            <a:lstStyle/>
            <a:p>
              <a:r>
                <a:rPr kumimoji="1" lang="ja-JP" altLang="en-US" sz="2800" dirty="0" smtClean="0"/>
                <a:t>振動吸収</a:t>
              </a:r>
              <a:endParaRPr kumimoji="1" lang="ja-JP" altLang="en-US" sz="2800" dirty="0"/>
            </a:p>
          </p:txBody>
        </p:sp>
      </p:grpSp>
      <p:sp>
        <p:nvSpPr>
          <p:cNvPr id="63" name="正方形/長方形 62"/>
          <p:cNvSpPr/>
          <p:nvPr/>
        </p:nvSpPr>
        <p:spPr>
          <a:xfrm>
            <a:off x="13935218" y="31444393"/>
            <a:ext cx="2428355" cy="481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10048709" y="29296947"/>
            <a:ext cx="1824206" cy="1261884"/>
          </a:xfrm>
          <a:prstGeom prst="rect">
            <a:avLst/>
          </a:prstGeom>
          <a:noFill/>
          <a:ln>
            <a:solidFill>
              <a:srgbClr val="4F81BD"/>
            </a:solidFill>
          </a:ln>
        </p:spPr>
        <p:txBody>
          <a:bodyPr wrap="square" rtlCol="0">
            <a:spAutoFit/>
          </a:bodyPr>
          <a:lstStyle/>
          <a:p>
            <a:pPr algn="just"/>
            <a:r>
              <a:rPr lang="en-US" altLang="ja-JP" sz="3200" i="1" dirty="0" smtClean="0">
                <a:latin typeface="Times New Roman" panose="02020603050405020304" pitchFamily="18" charset="0"/>
                <a:cs typeface="Times New Roman" panose="02020603050405020304" pitchFamily="18" charset="0"/>
              </a:rPr>
              <a:t>J</a:t>
            </a:r>
            <a:r>
              <a:rPr lang="en-US" altLang="ja-JP" sz="3200" i="1" baseline="-25000" dirty="0" smtClean="0">
                <a:latin typeface="Times New Roman" panose="02020603050405020304" pitchFamily="18" charset="0"/>
                <a:cs typeface="Times New Roman" panose="02020603050405020304" pitchFamily="18" charset="0"/>
              </a:rPr>
              <a:t>2</a:t>
            </a:r>
            <a:r>
              <a:rPr lang="en-US" altLang="ja-JP" sz="3200" i="1" dirty="0" smtClean="0">
                <a:latin typeface="Times New Roman" panose="02020603050405020304" pitchFamily="18" charset="0"/>
                <a:cs typeface="Times New Roman" panose="02020603050405020304" pitchFamily="18" charset="0"/>
              </a:rPr>
              <a:t>=</a:t>
            </a:r>
            <a:r>
              <a:rPr lang="en-US" altLang="ja-JP" sz="3200" i="1" dirty="0" err="1" smtClean="0">
                <a:latin typeface="Times New Roman" panose="02020603050405020304" pitchFamily="18" charset="0"/>
                <a:cs typeface="Times New Roman" panose="02020603050405020304" pitchFamily="18" charset="0"/>
              </a:rPr>
              <a:t>J</a:t>
            </a:r>
            <a:r>
              <a:rPr lang="en-US" altLang="ja-JP" sz="3200" i="1" baseline="-25000" dirty="0" err="1" smtClean="0">
                <a:latin typeface="Times New Roman" panose="02020603050405020304" pitchFamily="18" charset="0"/>
                <a:cs typeface="Times New Roman" panose="02020603050405020304" pitchFamily="18" charset="0"/>
              </a:rPr>
              <a:t>c</a:t>
            </a:r>
            <a:r>
              <a:rPr lang="en-US" altLang="ja-JP" sz="3200" b="1" i="1" dirty="0" err="1" smtClean="0">
                <a:latin typeface="Times New Roman" panose="02020603050405020304" pitchFamily="18" charset="0"/>
                <a:cs typeface="Times New Roman" panose="02020603050405020304" pitchFamily="18" charset="0"/>
              </a:rPr>
              <a:t>+</a:t>
            </a:r>
            <a:r>
              <a:rPr lang="en-US" altLang="ja-JP" sz="3200" i="1" dirty="0" err="1" smtClean="0">
                <a:latin typeface="Times New Roman" panose="02020603050405020304" pitchFamily="18" charset="0"/>
                <a:cs typeface="Times New Roman" panose="02020603050405020304" pitchFamily="18" charset="0"/>
              </a:rPr>
              <a:t>J</a:t>
            </a:r>
            <a:r>
              <a:rPr lang="en-US" altLang="ja-JP" sz="3200" i="1" baseline="-25000" dirty="0" err="1" smtClean="0">
                <a:latin typeface="Times New Roman" panose="02020603050405020304" pitchFamily="18" charset="0"/>
                <a:cs typeface="Times New Roman" panose="02020603050405020304" pitchFamily="18" charset="0"/>
              </a:rPr>
              <a:t>m</a:t>
            </a:r>
            <a:endParaRPr lang="en-US" altLang="ja-JP" sz="3200" i="1" baseline="-25000" dirty="0" smtClean="0">
              <a:latin typeface="Times New Roman" panose="02020603050405020304" pitchFamily="18" charset="0"/>
              <a:cs typeface="Times New Roman" panose="02020603050405020304" pitchFamily="18" charset="0"/>
            </a:endParaRPr>
          </a:p>
          <a:p>
            <a:pPr algn="just"/>
            <a:endParaRPr lang="en-US" altLang="ja-JP" sz="1050" i="1" dirty="0" smtClean="0">
              <a:latin typeface="Times New Roman" panose="02020603050405020304" pitchFamily="18" charset="0"/>
              <a:cs typeface="Times New Roman" panose="02020603050405020304" pitchFamily="18" charset="0"/>
            </a:endParaRPr>
          </a:p>
          <a:p>
            <a:pPr algn="just"/>
            <a:r>
              <a:rPr lang="en-US" altLang="ja-JP" sz="3200" i="1" dirty="0" smtClean="0">
                <a:latin typeface="Times New Roman" panose="02020603050405020304" pitchFamily="18" charset="0"/>
                <a:cs typeface="Times New Roman" panose="02020603050405020304" pitchFamily="18" charset="0"/>
              </a:rPr>
              <a:t>J</a:t>
            </a:r>
            <a:r>
              <a:rPr lang="en-US" altLang="ja-JP" sz="3200" i="1" baseline="-25000" dirty="0" smtClean="0">
                <a:latin typeface="Times New Roman" panose="02020603050405020304" pitchFamily="18" charset="0"/>
                <a:cs typeface="Times New Roman" panose="02020603050405020304" pitchFamily="18" charset="0"/>
              </a:rPr>
              <a:t>3</a:t>
            </a:r>
            <a:r>
              <a:rPr lang="en-US" altLang="ja-JP" sz="3200" i="1" dirty="0" smtClean="0">
                <a:latin typeface="Times New Roman" panose="02020603050405020304" pitchFamily="18" charset="0"/>
                <a:cs typeface="Times New Roman" panose="02020603050405020304" pitchFamily="18" charset="0"/>
              </a:rPr>
              <a:t>=J</a:t>
            </a:r>
            <a:r>
              <a:rPr lang="en-US" altLang="ja-JP" sz="3200" i="1" baseline="-25000" dirty="0" smtClean="0">
                <a:latin typeface="Times New Roman" panose="02020603050405020304" pitchFamily="18" charset="0"/>
                <a:cs typeface="Times New Roman" panose="02020603050405020304" pitchFamily="18" charset="0"/>
              </a:rPr>
              <a:t>2</a:t>
            </a:r>
            <a:r>
              <a:rPr lang="en-US" altLang="ja-JP" sz="3200" b="1" i="1" dirty="0" smtClean="0">
                <a:latin typeface="Times New Roman" panose="02020603050405020304" pitchFamily="18" charset="0"/>
                <a:cs typeface="Times New Roman" panose="02020603050405020304" pitchFamily="18" charset="0"/>
              </a:rPr>
              <a:t>+</a:t>
            </a:r>
            <a:r>
              <a:rPr lang="en-US" altLang="ja-JP" sz="3200" i="1" dirty="0" smtClean="0">
                <a:latin typeface="Times New Roman" panose="02020603050405020304" pitchFamily="18" charset="0"/>
                <a:cs typeface="Times New Roman" panose="02020603050405020304" pitchFamily="18" charset="0"/>
              </a:rPr>
              <a:t>J</a:t>
            </a:r>
            <a:r>
              <a:rPr lang="en-US" altLang="ja-JP" sz="3200" i="1" baseline="-25000" dirty="0" smtClean="0">
                <a:latin typeface="Times New Roman" panose="02020603050405020304" pitchFamily="18" charset="0"/>
                <a:cs typeface="Times New Roman" panose="02020603050405020304" pitchFamily="18" charset="0"/>
              </a:rPr>
              <a:t>e</a:t>
            </a:r>
            <a:endParaRPr kumimoji="1" lang="ja-JP" altLang="en-US" sz="3200" i="1" baseline="-25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8" name="テキスト ボックス 67"/>
              <p:cNvSpPr txBox="1"/>
              <p:nvPr/>
            </p:nvSpPr>
            <p:spPr>
              <a:xfrm>
                <a:off x="676993" y="34916830"/>
                <a:ext cx="1642373" cy="8730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𝐼</m:t>
                          </m:r>
                        </m:e>
                        <m:sub>
                          <m:r>
                            <a:rPr kumimoji="1" lang="en-US" altLang="ja-JP" sz="2800" b="0" i="1" smtClean="0">
                              <a:latin typeface="Cambria Math" panose="02040503050406030204" pitchFamily="18" charset="0"/>
                            </a:rPr>
                            <m:t>𝑝</m:t>
                          </m:r>
                        </m:sub>
                      </m:sSub>
                      <m:r>
                        <a:rPr kumimoji="1" lang="en-US" altLang="ja-JP" sz="2800" i="1" smtClean="0">
                          <a:latin typeface="Cambria Math" panose="02040503050406030204" pitchFamily="18" charset="0"/>
                          <a:ea typeface="Cambria Math" panose="02040503050406030204" pitchFamily="18" charset="0"/>
                        </a:rPr>
                        <m:t>=</m:t>
                      </m:r>
                      <m:f>
                        <m:fPr>
                          <m:ctrlPr>
                            <a:rPr kumimoji="1" lang="en-US" altLang="ja-JP" sz="2800" i="1" smtClean="0">
                              <a:latin typeface="Cambria Math" panose="02040503050406030204" pitchFamily="18" charset="0"/>
                              <a:ea typeface="Cambria Math" panose="02040503050406030204" pitchFamily="18" charset="0"/>
                            </a:rPr>
                          </m:ctrlPr>
                        </m:fPr>
                        <m:num>
                          <m:r>
                            <a:rPr kumimoji="1" lang="ja-JP" altLang="en-US" sz="2800" i="1" smtClean="0">
                              <a:latin typeface="Cambria Math" panose="02040503050406030204" pitchFamily="18" charset="0"/>
                              <a:ea typeface="Cambria Math" panose="02040503050406030204" pitchFamily="18" charset="0"/>
                            </a:rPr>
                            <m:t>𝜋</m:t>
                          </m:r>
                          <m:sSubSup>
                            <m:sSubSupPr>
                              <m:ctrlPr>
                                <a:rPr kumimoji="1" lang="en-US" altLang="ja-JP" sz="2800" i="1" smtClean="0">
                                  <a:latin typeface="Cambria Math" panose="02040503050406030204" pitchFamily="18" charset="0"/>
                                  <a:ea typeface="Cambria Math" panose="02040503050406030204" pitchFamily="18" charset="0"/>
                                </a:rPr>
                              </m:ctrlPr>
                            </m:sSubSupPr>
                            <m:e>
                              <m:r>
                                <a:rPr kumimoji="1" lang="en-US" altLang="ja-JP" sz="2800" b="0" i="1" smtClean="0">
                                  <a:latin typeface="Cambria Math" panose="02040503050406030204" pitchFamily="18" charset="0"/>
                                  <a:ea typeface="Cambria Math" panose="02040503050406030204" pitchFamily="18" charset="0"/>
                                </a:rPr>
                                <m:t>𝑑</m:t>
                              </m:r>
                            </m:e>
                            <m:sub>
                              <m:r>
                                <a:rPr kumimoji="1" lang="en-US" altLang="ja-JP" sz="2800" b="0" i="1" smtClean="0">
                                  <a:latin typeface="Cambria Math" panose="02040503050406030204" pitchFamily="18" charset="0"/>
                                  <a:ea typeface="Cambria Math" panose="02040503050406030204" pitchFamily="18" charset="0"/>
                                </a:rPr>
                                <m:t>1,2</m:t>
                              </m:r>
                            </m:sub>
                            <m:sup>
                              <m:r>
                                <a:rPr kumimoji="1" lang="en-US" altLang="ja-JP" sz="2800" b="0" i="1" smtClean="0">
                                  <a:latin typeface="Cambria Math" panose="02040503050406030204" pitchFamily="18" charset="0"/>
                                  <a:ea typeface="Cambria Math" panose="02040503050406030204" pitchFamily="18" charset="0"/>
                                </a:rPr>
                                <m:t>4</m:t>
                              </m:r>
                            </m:sup>
                          </m:sSubSup>
                        </m:num>
                        <m:den>
                          <m:r>
                            <a:rPr kumimoji="1" lang="en-US" altLang="ja-JP" sz="2800" b="0" i="1" smtClean="0">
                              <a:latin typeface="Cambria Math" panose="02040503050406030204" pitchFamily="18" charset="0"/>
                              <a:ea typeface="Cambria Math" panose="02040503050406030204" pitchFamily="18" charset="0"/>
                            </a:rPr>
                            <m:t>32</m:t>
                          </m:r>
                        </m:den>
                      </m:f>
                    </m:oMath>
                  </m:oMathPara>
                </a14:m>
                <a:endParaRPr kumimoji="1" lang="ja-JP" altLang="en-US" sz="2800" dirty="0"/>
              </a:p>
            </p:txBody>
          </p:sp>
        </mc:Choice>
        <mc:Fallback xmlns="">
          <p:sp>
            <p:nvSpPr>
              <p:cNvPr id="68" name="テキスト ボックス 67"/>
              <p:cNvSpPr txBox="1">
                <a:spLocks noRot="1" noChangeAspect="1" noMove="1" noResize="1" noEditPoints="1" noAdjustHandles="1" noChangeArrowheads="1" noChangeShapeType="1" noTextEdit="1"/>
              </p:cNvSpPr>
              <p:nvPr/>
            </p:nvSpPr>
            <p:spPr>
              <a:xfrm>
                <a:off x="676993" y="34916830"/>
                <a:ext cx="1642373" cy="873060"/>
              </a:xfrm>
              <a:prstGeom prst="rect">
                <a:avLst/>
              </a:prstGeom>
              <a:blipFill>
                <a:blip r:embed="rId4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4" name="テキスト ボックス 293"/>
              <p:cNvSpPr txBox="1"/>
              <p:nvPr/>
            </p:nvSpPr>
            <p:spPr>
              <a:xfrm>
                <a:off x="627136" y="35958673"/>
                <a:ext cx="1615507" cy="9262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𝑙</m:t>
                          </m:r>
                        </m:e>
                        <m:sub>
                          <m:r>
                            <a:rPr kumimoji="1" lang="en-US" altLang="ja-JP" sz="2800" b="0" i="1" smtClean="0">
                              <a:latin typeface="Cambria Math" panose="02040503050406030204" pitchFamily="18" charset="0"/>
                            </a:rPr>
                            <m:t>1,2</m:t>
                          </m:r>
                        </m:sub>
                      </m:sSub>
                      <m:r>
                        <a:rPr kumimoji="1" lang="en-US" altLang="ja-JP" sz="2800" i="1" smtClean="0">
                          <a:latin typeface="Cambria Math" panose="02040503050406030204" pitchFamily="18" charset="0"/>
                          <a:ea typeface="Cambria Math" panose="02040503050406030204" pitchFamily="18" charset="0"/>
                        </a:rPr>
                        <m:t>=</m:t>
                      </m:r>
                      <m:f>
                        <m:fPr>
                          <m:ctrlPr>
                            <a:rPr kumimoji="1" lang="en-US" altLang="ja-JP" sz="2800" i="1" smtClean="0">
                              <a:latin typeface="Cambria Math" panose="02040503050406030204" pitchFamily="18" charset="0"/>
                              <a:ea typeface="Cambria Math" panose="02040503050406030204" pitchFamily="18" charset="0"/>
                            </a:rPr>
                          </m:ctrlPr>
                        </m:fPr>
                        <m:num>
                          <m:r>
                            <a:rPr kumimoji="1" lang="en-US" altLang="ja-JP" sz="2800" b="0" i="1" smtClean="0">
                              <a:latin typeface="Cambria Math" panose="02040503050406030204" pitchFamily="18" charset="0"/>
                              <a:ea typeface="Cambria Math" panose="02040503050406030204" pitchFamily="18" charset="0"/>
                            </a:rPr>
                            <m:t>𝐺</m:t>
                          </m:r>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𝐼</m:t>
                              </m:r>
                            </m:e>
                            <m:sub>
                              <m:r>
                                <a:rPr kumimoji="1" lang="en-US" altLang="ja-JP" sz="2800" b="0" i="1" smtClean="0">
                                  <a:latin typeface="Cambria Math" panose="02040503050406030204" pitchFamily="18" charset="0"/>
                                  <a:ea typeface="Cambria Math" panose="02040503050406030204" pitchFamily="18" charset="0"/>
                                </a:rPr>
                                <m:t>𝑝</m:t>
                              </m:r>
                            </m:sub>
                          </m:sSub>
                        </m:num>
                        <m:den>
                          <m:sSub>
                            <m:sSubPr>
                              <m:ctrlPr>
                                <a:rPr kumimoji="1" lang="en-US" altLang="ja-JP" sz="280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𝐾</m:t>
                              </m:r>
                            </m:e>
                            <m:sub>
                              <m:r>
                                <a:rPr kumimoji="1" lang="en-US" altLang="ja-JP" sz="2800" b="0" i="1" smtClean="0">
                                  <a:latin typeface="Cambria Math" panose="02040503050406030204" pitchFamily="18" charset="0"/>
                                  <a:ea typeface="Cambria Math" panose="02040503050406030204" pitchFamily="18" charset="0"/>
                                </a:rPr>
                                <m:t>1,2</m:t>
                              </m:r>
                            </m:sub>
                          </m:sSub>
                        </m:den>
                      </m:f>
                    </m:oMath>
                  </m:oMathPara>
                </a14:m>
                <a:endParaRPr kumimoji="1" lang="ja-JP" altLang="en-US" sz="2800" dirty="0"/>
              </a:p>
            </p:txBody>
          </p:sp>
        </mc:Choice>
        <mc:Fallback xmlns="">
          <p:sp>
            <p:nvSpPr>
              <p:cNvPr id="294" name="テキスト ボックス 293"/>
              <p:cNvSpPr txBox="1">
                <a:spLocks noRot="1" noChangeAspect="1" noMove="1" noResize="1" noEditPoints="1" noAdjustHandles="1" noChangeArrowheads="1" noChangeShapeType="1" noTextEdit="1"/>
              </p:cNvSpPr>
              <p:nvPr/>
            </p:nvSpPr>
            <p:spPr>
              <a:xfrm>
                <a:off x="627136" y="35958673"/>
                <a:ext cx="1615507" cy="926279"/>
              </a:xfrm>
              <a:prstGeom prst="rect">
                <a:avLst/>
              </a:prstGeom>
              <a:blipFill>
                <a:blip r:embed="rId4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9" name="テキスト ボックス 78"/>
              <p:cNvSpPr txBox="1"/>
              <p:nvPr/>
            </p:nvSpPr>
            <p:spPr>
              <a:xfrm>
                <a:off x="494242" y="37575812"/>
                <a:ext cx="2756545" cy="22271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𝑑</m:t>
                          </m:r>
                        </m:e>
                        <m:sub>
                          <m:r>
                            <a:rPr kumimoji="1" lang="en-US" altLang="ja-JP" sz="2800" b="0" i="1" smtClean="0">
                              <a:latin typeface="Cambria Math" panose="02040503050406030204" pitchFamily="18" charset="0"/>
                            </a:rPr>
                            <m:t>𝑚𝑖𝑛</m:t>
                          </m:r>
                        </m:sub>
                      </m:sSub>
                      <m:r>
                        <a:rPr kumimoji="1" lang="en-US" altLang="ja-JP" sz="2800" i="1" smtClean="0">
                          <a:latin typeface="Cambria Math" panose="02040503050406030204" pitchFamily="18" charset="0"/>
                          <a:ea typeface="Cambria Math" panose="02040503050406030204" pitchFamily="18" charset="0"/>
                        </a:rPr>
                        <m:t>=</m:t>
                      </m:r>
                      <m:rad>
                        <m:radPr>
                          <m:ctrlPr>
                            <a:rPr kumimoji="1" lang="en-US" altLang="ja-JP" sz="2800" i="1" smtClean="0">
                              <a:latin typeface="Cambria Math" panose="02040503050406030204" pitchFamily="18" charset="0"/>
                              <a:ea typeface="Cambria Math" panose="02040503050406030204" pitchFamily="18" charset="0"/>
                            </a:rPr>
                          </m:ctrlPr>
                        </m:radPr>
                        <m:deg>
                          <m:r>
                            <m:rPr>
                              <m:brk m:alnAt="7"/>
                            </m:rPr>
                            <a:rPr kumimoji="1" lang="en-US" altLang="ja-JP" sz="2800" b="0" i="1" smtClean="0">
                              <a:latin typeface="Cambria Math" panose="02040503050406030204" pitchFamily="18" charset="0"/>
                              <a:ea typeface="Cambria Math" panose="02040503050406030204" pitchFamily="18" charset="0"/>
                            </a:rPr>
                            <m:t>3</m:t>
                          </m:r>
                        </m:deg>
                        <m:e>
                          <m:f>
                            <m:fPr>
                              <m:ctrlPr>
                                <a:rPr kumimoji="1" lang="en-US" altLang="ja-JP" sz="2800" i="1" smtClean="0">
                                  <a:latin typeface="Cambria Math" panose="02040503050406030204" pitchFamily="18" charset="0"/>
                                  <a:ea typeface="Cambria Math" panose="02040503050406030204" pitchFamily="18" charset="0"/>
                                </a:rPr>
                              </m:ctrlPr>
                            </m:fPr>
                            <m:num>
                              <m:r>
                                <a:rPr kumimoji="1" lang="en-US" altLang="ja-JP" sz="2800" b="0" i="1" smtClean="0">
                                  <a:latin typeface="Cambria Math" panose="02040503050406030204" pitchFamily="18" charset="0"/>
                                  <a:ea typeface="Cambria Math" panose="02040503050406030204" pitchFamily="18" charset="0"/>
                                </a:rPr>
                                <m:t>16</m:t>
                              </m:r>
                              <m:r>
                                <a:rPr kumimoji="1" lang="en-US" altLang="ja-JP" sz="2800" b="0" i="1" smtClean="0">
                                  <a:latin typeface="Cambria Math" panose="02040503050406030204" pitchFamily="18" charset="0"/>
                                  <a:ea typeface="Cambria Math" panose="02040503050406030204" pitchFamily="18" charset="0"/>
                                </a:rPr>
                                <m:t>𝑇</m:t>
                              </m:r>
                            </m:num>
                            <m:den>
                              <m:r>
                                <a:rPr kumimoji="1" lang="ja-JP" altLang="en-US" sz="2800" i="1" smtClean="0">
                                  <a:latin typeface="Cambria Math" panose="02040503050406030204" pitchFamily="18" charset="0"/>
                                  <a:ea typeface="Cambria Math" panose="02040503050406030204" pitchFamily="18" charset="0"/>
                                </a:rPr>
                                <m:t>𝜋</m:t>
                              </m:r>
                              <m:sSub>
                                <m:sSubPr>
                                  <m:ctrlPr>
                                    <a:rPr kumimoji="1" lang="en-US" altLang="ja-JP" sz="2800" i="1" smtClean="0">
                                      <a:latin typeface="Cambria Math" panose="02040503050406030204" pitchFamily="18" charset="0"/>
                                      <a:ea typeface="Cambria Math" panose="02040503050406030204" pitchFamily="18" charset="0"/>
                                    </a:rPr>
                                  </m:ctrlPr>
                                </m:sSubPr>
                                <m:e>
                                  <m:r>
                                    <a:rPr kumimoji="1" lang="ja-JP" altLang="en-US" sz="2800" i="1" smtClean="0">
                                      <a:latin typeface="Cambria Math" panose="02040503050406030204" pitchFamily="18" charset="0"/>
                                      <a:ea typeface="Cambria Math" panose="02040503050406030204" pitchFamily="18" charset="0"/>
                                    </a:rPr>
                                    <m:t>𝜏</m:t>
                                  </m:r>
                                </m:e>
                                <m:sub>
                                  <m:r>
                                    <a:rPr kumimoji="1" lang="en-US" altLang="ja-JP" sz="2800" b="0" i="1" smtClean="0">
                                      <a:latin typeface="Cambria Math" panose="02040503050406030204" pitchFamily="18" charset="0"/>
                                      <a:ea typeface="Cambria Math" panose="02040503050406030204" pitchFamily="18" charset="0"/>
                                    </a:rPr>
                                    <m:t>𝑚𝑎𝑥</m:t>
                                  </m:r>
                                </m:sub>
                              </m:sSub>
                            </m:den>
                          </m:f>
                        </m:e>
                      </m:rad>
                    </m:oMath>
                  </m:oMathPara>
                </a14:m>
                <a:endParaRPr kumimoji="1" lang="en-US" altLang="ja-JP" sz="2800" dirty="0" smtClean="0"/>
              </a:p>
              <a:p>
                <a:endParaRPr kumimoji="1" lang="en-US" altLang="ja-JP" sz="2800" dirty="0" smtClean="0"/>
              </a:p>
              <a:p>
                <a:r>
                  <a:rPr kumimoji="1" lang="en-US" altLang="ja-JP" sz="2800" dirty="0" smtClean="0"/>
                  <a:t> </a:t>
                </a:r>
                <a14:m>
                  <m:oMath xmlns:m="http://schemas.openxmlformats.org/officeDocument/2006/math">
                    <m:r>
                      <a:rPr kumimoji="1" lang="en-US" altLang="ja-JP" sz="2800" b="0" i="1" smtClean="0">
                        <a:latin typeface="Cambria Math" panose="02040503050406030204" pitchFamily="18" charset="0"/>
                      </a:rPr>
                      <m:t>𝑇</m:t>
                    </m:r>
                    <m:r>
                      <a:rPr kumimoji="1" lang="en-US" altLang="ja-JP" sz="2800" b="0" i="1" smtClean="0">
                        <a:latin typeface="Cambria Math" panose="02040503050406030204" pitchFamily="18" charset="0"/>
                        <a:ea typeface="Cambria Math" panose="02040503050406030204" pitchFamily="18" charset="0"/>
                      </a:rPr>
                      <m:t>=</m:t>
                    </m:r>
                    <m:r>
                      <a:rPr kumimoji="1" lang="ja-JP" altLang="en-US" sz="2800" b="0" i="1" smtClean="0">
                        <a:latin typeface="Cambria Math" panose="02040503050406030204" pitchFamily="18" charset="0"/>
                        <a:ea typeface="Cambria Math" panose="02040503050406030204" pitchFamily="18" charset="0"/>
                      </a:rPr>
                      <m:t>𝛼</m:t>
                    </m:r>
                  </m:oMath>
                </a14:m>
                <a:r>
                  <a:rPr kumimoji="1" lang="en-US" altLang="ja-JP" sz="2800" i="1" dirty="0" smtClean="0">
                    <a:latin typeface="Times New Roman" panose="02020603050405020304" pitchFamily="18" charset="0"/>
                    <a:cs typeface="Times New Roman" panose="02020603050405020304" pitchFamily="18" charset="0"/>
                  </a:rPr>
                  <a:t>J</a:t>
                </a:r>
                <a:r>
                  <a:rPr kumimoji="1" lang="en-US" altLang="ja-JP" sz="2800" i="1" baseline="-25000" dirty="0" smtClean="0">
                    <a:latin typeface="Times New Roman" panose="02020603050405020304" pitchFamily="18" charset="0"/>
                    <a:cs typeface="Times New Roman" panose="02020603050405020304" pitchFamily="18" charset="0"/>
                  </a:rPr>
                  <a:t>1,2</a:t>
                </a:r>
                <a:endParaRPr kumimoji="1" lang="ja-JP" altLang="en-US" sz="2800" i="1" baseline="-25000" dirty="0"/>
              </a:p>
            </p:txBody>
          </p:sp>
        </mc:Choice>
        <mc:Fallback xmlns="">
          <p:sp>
            <p:nvSpPr>
              <p:cNvPr id="79" name="テキスト ボックス 78"/>
              <p:cNvSpPr txBox="1">
                <a:spLocks noRot="1" noChangeAspect="1" noMove="1" noResize="1" noEditPoints="1" noAdjustHandles="1" noChangeArrowheads="1" noChangeShapeType="1" noTextEdit="1"/>
              </p:cNvSpPr>
              <p:nvPr/>
            </p:nvSpPr>
            <p:spPr>
              <a:xfrm>
                <a:off x="494242" y="37575812"/>
                <a:ext cx="2756545" cy="2227148"/>
              </a:xfrm>
              <a:prstGeom prst="rect">
                <a:avLst/>
              </a:prstGeom>
              <a:blipFill>
                <a:blip r:embed="rId45"/>
                <a:stretch>
                  <a:fillRect b="-65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0" name="正方形/長方形 79"/>
              <p:cNvSpPr/>
              <p:nvPr/>
            </p:nvSpPr>
            <p:spPr>
              <a:xfrm>
                <a:off x="75253" y="39926696"/>
                <a:ext cx="2388603" cy="1446550"/>
              </a:xfrm>
              <a:prstGeom prst="rect">
                <a:avLst/>
              </a:prstGeom>
            </p:spPr>
            <p:txBody>
              <a:bodyPr wrap="none">
                <a:spAutoFit/>
              </a:bodyPr>
              <a:lstStyle/>
              <a:p>
                <a:r>
                  <a:rPr lang="en-US" altLang="ja-JP" sz="8800" dirty="0" smtClean="0"/>
                  <a:t> </a:t>
                </a:r>
                <a14:m>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𝐾</m:t>
                        </m:r>
                      </m:e>
                      <m:sub>
                        <m:r>
                          <a:rPr lang="en-US" altLang="ja-JP" sz="2800" b="0" i="1" smtClean="0">
                            <a:latin typeface="Cambria Math" panose="02040503050406030204" pitchFamily="18" charset="0"/>
                          </a:rPr>
                          <m:t>1,2</m:t>
                        </m:r>
                      </m:sub>
                    </m:sSub>
                    <m:r>
                      <a:rPr lang="en-US" altLang="ja-JP" sz="2800" i="1">
                        <a:latin typeface="Cambria Math" panose="02040503050406030204" pitchFamily="18" charset="0"/>
                        <a:ea typeface="Cambria Math" panose="02040503050406030204" pitchFamily="18" charset="0"/>
                      </a:rPr>
                      <m:t>=</m:t>
                    </m:r>
                    <m:sSup>
                      <m:sSupPr>
                        <m:ctrlPr>
                          <a:rPr lang="en-US" altLang="ja-JP" sz="2800" i="1" smtClean="0">
                            <a:latin typeface="Cambria Math" panose="02040503050406030204" pitchFamily="18" charset="0"/>
                            <a:ea typeface="Cambria Math" panose="02040503050406030204" pitchFamily="18" charset="0"/>
                          </a:rPr>
                        </m:ctrlPr>
                      </m:sSupPr>
                      <m:e>
                        <m:r>
                          <a:rPr lang="ja-JP" altLang="en-US" sz="2800" i="1" smtClean="0">
                            <a:latin typeface="Cambria Math" panose="02040503050406030204" pitchFamily="18" charset="0"/>
                            <a:ea typeface="Cambria Math" panose="02040503050406030204" pitchFamily="18" charset="0"/>
                          </a:rPr>
                          <m:t>𝜔</m:t>
                        </m:r>
                      </m:e>
                      <m:sup>
                        <m:r>
                          <a:rPr lang="en-US" altLang="ja-JP" sz="2800" b="0" i="1" smtClean="0">
                            <a:latin typeface="Cambria Math" panose="02040503050406030204" pitchFamily="18" charset="0"/>
                            <a:ea typeface="Cambria Math" panose="02040503050406030204" pitchFamily="18" charset="0"/>
                          </a:rPr>
                          <m:t>2</m:t>
                        </m:r>
                      </m:sup>
                    </m:sSup>
                  </m:oMath>
                </a14:m>
                <a:r>
                  <a:rPr lang="en-US" altLang="ja-JP" sz="2800" i="1" dirty="0">
                    <a:latin typeface="Times New Roman" panose="02020603050405020304" pitchFamily="18" charset="0"/>
                    <a:cs typeface="Times New Roman" panose="02020603050405020304" pitchFamily="18" charset="0"/>
                  </a:rPr>
                  <a:t>J</a:t>
                </a:r>
                <a:r>
                  <a:rPr lang="en-US" altLang="ja-JP" sz="2800" i="1" baseline="-25000" dirty="0">
                    <a:latin typeface="Times New Roman" panose="02020603050405020304" pitchFamily="18" charset="0"/>
                    <a:cs typeface="Times New Roman" panose="02020603050405020304" pitchFamily="18" charset="0"/>
                  </a:rPr>
                  <a:t>1,2</a:t>
                </a:r>
                <a:endParaRPr lang="ja-JP" altLang="en-US" sz="2400" i="1" baseline="-25000" dirty="0"/>
              </a:p>
            </p:txBody>
          </p:sp>
        </mc:Choice>
        <mc:Fallback xmlns="">
          <p:sp>
            <p:nvSpPr>
              <p:cNvPr id="80" name="正方形/長方形 79"/>
              <p:cNvSpPr>
                <a:spLocks noRot="1" noChangeAspect="1" noMove="1" noResize="1" noEditPoints="1" noAdjustHandles="1" noChangeArrowheads="1" noChangeShapeType="1" noTextEdit="1"/>
              </p:cNvSpPr>
              <p:nvPr/>
            </p:nvSpPr>
            <p:spPr>
              <a:xfrm>
                <a:off x="75253" y="39926696"/>
                <a:ext cx="2388603" cy="1446550"/>
              </a:xfrm>
              <a:prstGeom prst="rect">
                <a:avLst/>
              </a:prstGeom>
              <a:blipFill>
                <a:blip r:embed="rId46"/>
                <a:stretch>
                  <a:fillRect r="-1531"/>
                </a:stretch>
              </a:blipFill>
            </p:spPr>
            <p:txBody>
              <a:bodyPr/>
              <a:lstStyle/>
              <a:p>
                <a:r>
                  <a:rPr lang="ja-JP" altLang="en-US">
                    <a:noFill/>
                  </a:rPr>
                  <a:t> </a:t>
                </a:r>
              </a:p>
            </p:txBody>
          </p:sp>
        </mc:Fallback>
      </mc:AlternateContent>
      <p:sp>
        <p:nvSpPr>
          <p:cNvPr id="81" name="テキスト ボックス 80"/>
          <p:cNvSpPr txBox="1"/>
          <p:nvPr/>
        </p:nvSpPr>
        <p:spPr>
          <a:xfrm>
            <a:off x="17820189" y="15483044"/>
            <a:ext cx="503762" cy="461665"/>
          </a:xfrm>
          <a:prstGeom prst="rect">
            <a:avLst/>
          </a:prstGeom>
          <a:noFill/>
        </p:spPr>
        <p:txBody>
          <a:bodyPr wrap="square" rtlCol="0">
            <a:spAutoFit/>
          </a:bodyPr>
          <a:lstStyle/>
          <a:p>
            <a:r>
              <a:rPr lang="en-US" altLang="ja-JP" sz="2400" b="1" dirty="0" smtClean="0"/>
              <a:t>a</a:t>
            </a:r>
            <a:r>
              <a:rPr lang="en-US" altLang="ja-JP" sz="2400" dirty="0" smtClean="0"/>
              <a:t>   </a:t>
            </a:r>
            <a:r>
              <a:rPr lang="en-US" altLang="ja-JP" sz="2000" dirty="0" smtClean="0"/>
              <a:t>     </a:t>
            </a:r>
          </a:p>
        </p:txBody>
      </p:sp>
      <p:sp>
        <p:nvSpPr>
          <p:cNvPr id="295" name="テキスト ボックス 294"/>
          <p:cNvSpPr txBox="1"/>
          <p:nvPr/>
        </p:nvSpPr>
        <p:spPr>
          <a:xfrm>
            <a:off x="21579791" y="15486538"/>
            <a:ext cx="469012" cy="461665"/>
          </a:xfrm>
          <a:prstGeom prst="rect">
            <a:avLst/>
          </a:prstGeom>
          <a:noFill/>
        </p:spPr>
        <p:txBody>
          <a:bodyPr wrap="square" rtlCol="0">
            <a:spAutoFit/>
          </a:bodyPr>
          <a:lstStyle/>
          <a:p>
            <a:r>
              <a:rPr lang="en-US" altLang="ja-JP" sz="2400" b="1" dirty="0" smtClean="0"/>
              <a:t>b</a:t>
            </a:r>
            <a:r>
              <a:rPr lang="en-US" altLang="ja-JP" sz="2400" dirty="0" smtClean="0"/>
              <a:t>  </a:t>
            </a:r>
            <a:r>
              <a:rPr lang="en-US" altLang="ja-JP" sz="2000" dirty="0" smtClean="0"/>
              <a:t>     </a:t>
            </a:r>
          </a:p>
        </p:txBody>
      </p:sp>
    </p:spTree>
    <p:extLst>
      <p:ext uri="{BB962C8B-B14F-4D97-AF65-F5344CB8AC3E}">
        <p14:creationId xmlns:p14="http://schemas.microsoft.com/office/powerpoint/2010/main" val="986484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9579</TotalTime>
  <Words>871</Words>
  <Application>Microsoft Office PowerPoint</Application>
  <PresentationFormat>ユーザー設定</PresentationFormat>
  <Paragraphs>189</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ＭＳ Ｐゴシック</vt:lpstr>
      <vt:lpstr>ＭＳ 明朝</vt:lpstr>
      <vt:lpstr>Arial</vt:lpstr>
      <vt:lpstr>Calibri</vt:lpstr>
      <vt:lpstr>Cambria Math</vt:lpstr>
      <vt:lpstr>Century</vt:lpstr>
      <vt:lpstr>Times New Roman</vt:lpstr>
      <vt:lpstr>Office ​​テーマ</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Nagai</dc:creator>
  <cp:lastModifiedBy>kobayashiLAB</cp:lastModifiedBy>
  <cp:revision>458</cp:revision>
  <cp:lastPrinted>2017-08-23T22:10:56Z</cp:lastPrinted>
  <dcterms:created xsi:type="dcterms:W3CDTF">2014-12-12T02:14:06Z</dcterms:created>
  <dcterms:modified xsi:type="dcterms:W3CDTF">2017-08-29T09:03:29Z</dcterms:modified>
</cp:coreProperties>
</file>